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sldIdLst>
    <p:sldId id="351" r:id="rId2"/>
    <p:sldId id="300" r:id="rId3"/>
    <p:sldId id="305" r:id="rId4"/>
    <p:sldId id="326" r:id="rId5"/>
    <p:sldId id="307" r:id="rId6"/>
    <p:sldId id="308" r:id="rId7"/>
    <p:sldId id="266" r:id="rId8"/>
    <p:sldId id="352" r:id="rId9"/>
    <p:sldId id="267" r:id="rId10"/>
    <p:sldId id="268" r:id="rId11"/>
    <p:sldId id="330" r:id="rId12"/>
    <p:sldId id="324" r:id="rId13"/>
    <p:sldId id="329" r:id="rId14"/>
    <p:sldId id="309" r:id="rId15"/>
    <p:sldId id="331" r:id="rId16"/>
    <p:sldId id="310" r:id="rId17"/>
    <p:sldId id="311" r:id="rId18"/>
    <p:sldId id="333" r:id="rId19"/>
    <p:sldId id="332" r:id="rId20"/>
    <p:sldId id="270" r:id="rId21"/>
    <p:sldId id="334" r:id="rId22"/>
    <p:sldId id="335" r:id="rId23"/>
    <p:sldId id="353" r:id="rId24"/>
    <p:sldId id="343" r:id="rId25"/>
    <p:sldId id="344" r:id="rId26"/>
    <p:sldId id="345" r:id="rId27"/>
    <p:sldId id="272" r:id="rId28"/>
    <p:sldId id="336" r:id="rId29"/>
    <p:sldId id="337" r:id="rId30"/>
    <p:sldId id="338" r:id="rId31"/>
    <p:sldId id="339" r:id="rId32"/>
    <p:sldId id="340" r:id="rId33"/>
    <p:sldId id="341" r:id="rId34"/>
    <p:sldId id="298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5" roundtripDataSignature="AMtx7mj4zRsMbKQeXtEf3LGpDo0QIwhq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C202"/>
    <a:srgbClr val="FFFF66"/>
    <a:srgbClr val="ABDB77"/>
    <a:srgbClr val="66FF66"/>
  </p:clrMru>
</p:presentationPr>
</file>

<file path=ppt/tableStyles.xml><?xml version="1.0" encoding="utf-8"?>
<a:tblStyleLst xmlns:a="http://schemas.openxmlformats.org/drawingml/2006/main" def="{ED4A93DB-D6CD-4B00-87AC-4FB2F0DDFBCA}">
  <a:tblStyle styleId="{ED4A93DB-D6CD-4B00-87AC-4FB2F0DDFBCA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6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6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5" name="Google Shape;62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d7007f5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" name="Google Shape;130;gcd7007f5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bc1d4458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bc1d4458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THV - Affiche 2025 Preniu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099" y="1409163"/>
            <a:ext cx="4074722" cy="294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405" y="1431241"/>
            <a:ext cx="4048870" cy="292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7524" y="3966639"/>
            <a:ext cx="3995825" cy="289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" name="Google Shape;172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dirty="0"/>
              <a:t>Natation </a:t>
            </a:r>
            <a:r>
              <a:rPr lang="fr-FR" dirty="0" smtClean="0"/>
              <a:t>750/1500/2250</a:t>
            </a:r>
            <a:endParaRPr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1280160" y="1730326"/>
            <a:ext cx="2321169" cy="8299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2813538" y="1842868"/>
            <a:ext cx="689317" cy="161778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1266092" y="2602523"/>
            <a:ext cx="2321169" cy="2110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5781822" y="2602523"/>
            <a:ext cx="2110154" cy="2672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699801" y="2799471"/>
            <a:ext cx="872200" cy="32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Départ</a:t>
            </a: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822831" y="2335237"/>
            <a:ext cx="98474" cy="9847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V="1">
            <a:off x="5950634" y="2264898"/>
            <a:ext cx="886264" cy="28135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>
            <a:off x="4572000" y="4684542"/>
            <a:ext cx="0" cy="11254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H="1" flipV="1">
            <a:off x="4586068" y="4642338"/>
            <a:ext cx="858131" cy="75965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450166" y="3953022"/>
            <a:ext cx="13223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L = 2250 m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7256584" y="3922542"/>
            <a:ext cx="13223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M = 1500 m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2372751" y="6339840"/>
            <a:ext cx="13223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S = 750 m</a:t>
            </a:r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1859"/>
          </a:xfrm>
          <a:solidFill>
            <a:schemeClr val="accent3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PARC VELO DEPART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16" y="914885"/>
            <a:ext cx="8304925" cy="5943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19854511">
            <a:off x="1674393" y="4405791"/>
            <a:ext cx="3155101" cy="298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300 places</a:t>
            </a: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 rot="7023034">
            <a:off x="661182" y="3277773"/>
            <a:ext cx="675249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237957" y="3502856"/>
            <a:ext cx="1983545" cy="295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Sortie Natation</a:t>
            </a:r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726831" y="3812345"/>
            <a:ext cx="1144172" cy="1561513"/>
          </a:xfrm>
          <a:custGeom>
            <a:avLst/>
            <a:gdLst>
              <a:gd name="connsiteX0" fmla="*/ 89095 w 1144172"/>
              <a:gd name="connsiteY0" fmla="*/ 0 h 1620129"/>
              <a:gd name="connsiteX1" fmla="*/ 60960 w 1144172"/>
              <a:gd name="connsiteY1" fmla="*/ 745587 h 1620129"/>
              <a:gd name="connsiteX2" fmla="*/ 454855 w 1144172"/>
              <a:gd name="connsiteY2" fmla="*/ 1477107 h 1620129"/>
              <a:gd name="connsiteX3" fmla="*/ 961292 w 1144172"/>
              <a:gd name="connsiteY3" fmla="*/ 1603717 h 1620129"/>
              <a:gd name="connsiteX4" fmla="*/ 1144172 w 1144172"/>
              <a:gd name="connsiteY4" fmla="*/ 1491175 h 162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4172" h="1620129">
                <a:moveTo>
                  <a:pt x="89095" y="0"/>
                </a:moveTo>
                <a:cubicBezTo>
                  <a:pt x="44547" y="249701"/>
                  <a:pt x="0" y="499403"/>
                  <a:pt x="60960" y="745587"/>
                </a:cubicBezTo>
                <a:cubicBezTo>
                  <a:pt x="121920" y="991771"/>
                  <a:pt x="304800" y="1334085"/>
                  <a:pt x="454855" y="1477107"/>
                </a:cubicBezTo>
                <a:cubicBezTo>
                  <a:pt x="604910" y="1620129"/>
                  <a:pt x="846406" y="1601372"/>
                  <a:pt x="961292" y="1603717"/>
                </a:cubicBezTo>
                <a:cubicBezTo>
                  <a:pt x="1076178" y="1606062"/>
                  <a:pt x="1110175" y="1548618"/>
                  <a:pt x="1144172" y="1491175"/>
                </a:cubicBezTo>
              </a:path>
            </a:pathLst>
          </a:cu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4726745" y="1990578"/>
            <a:ext cx="2729132" cy="1709225"/>
          </a:xfrm>
          <a:custGeom>
            <a:avLst/>
            <a:gdLst>
              <a:gd name="connsiteX0" fmla="*/ 0 w 2729132"/>
              <a:gd name="connsiteY0" fmla="*/ 1709225 h 1709225"/>
              <a:gd name="connsiteX1" fmla="*/ 1041009 w 2729132"/>
              <a:gd name="connsiteY1" fmla="*/ 865164 h 1709225"/>
              <a:gd name="connsiteX2" fmla="*/ 2307101 w 2729132"/>
              <a:gd name="connsiteY2" fmla="*/ 91440 h 1709225"/>
              <a:gd name="connsiteX3" fmla="*/ 2729132 w 2729132"/>
              <a:gd name="connsiteY3" fmla="*/ 316524 h 1709225"/>
              <a:gd name="connsiteX4" fmla="*/ 2729132 w 2729132"/>
              <a:gd name="connsiteY4" fmla="*/ 316524 h 1709225"/>
              <a:gd name="connsiteX5" fmla="*/ 2729132 w 2729132"/>
              <a:gd name="connsiteY5" fmla="*/ 316524 h 1709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9132" h="1709225">
                <a:moveTo>
                  <a:pt x="0" y="1709225"/>
                </a:moveTo>
                <a:cubicBezTo>
                  <a:pt x="328246" y="1422010"/>
                  <a:pt x="656492" y="1134795"/>
                  <a:pt x="1041009" y="865164"/>
                </a:cubicBezTo>
                <a:cubicBezTo>
                  <a:pt x="1425526" y="595533"/>
                  <a:pt x="2025747" y="182880"/>
                  <a:pt x="2307101" y="91440"/>
                </a:cubicBezTo>
                <a:cubicBezTo>
                  <a:pt x="2588455" y="0"/>
                  <a:pt x="2729132" y="316524"/>
                  <a:pt x="2729132" y="316524"/>
                </a:cubicBezTo>
                <a:lnTo>
                  <a:pt x="2729132" y="316524"/>
                </a:lnTo>
                <a:lnTo>
                  <a:pt x="2729132" y="316524"/>
                </a:lnTo>
              </a:path>
            </a:pathLst>
          </a:cu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3010709">
            <a:off x="7343335" y="2293033"/>
            <a:ext cx="506437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63" y="970057"/>
            <a:ext cx="6077243" cy="59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400929" y="190232"/>
            <a:ext cx="8229600" cy="667897"/>
          </a:xfrm>
          <a:solidFill>
            <a:schemeClr val="accent3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Parcours vélo </a:t>
            </a:r>
            <a:r>
              <a:rPr lang="fr-FR" dirty="0" smtClean="0"/>
              <a:t>S, M et L</a:t>
            </a:r>
            <a:endParaRPr lang="fr-FR" dirty="0"/>
          </a:p>
        </p:txBody>
      </p:sp>
      <p:sp>
        <p:nvSpPr>
          <p:cNvPr id="20" name="Triangle isocèle 19"/>
          <p:cNvSpPr/>
          <p:nvPr/>
        </p:nvSpPr>
        <p:spPr>
          <a:xfrm>
            <a:off x="5064369" y="4065563"/>
            <a:ext cx="211016" cy="239151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hevron 20"/>
          <p:cNvSpPr/>
          <p:nvPr/>
        </p:nvSpPr>
        <p:spPr>
          <a:xfrm rot="7049341">
            <a:off x="2600717" y="3782297"/>
            <a:ext cx="271123" cy="5060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rot="17988902">
            <a:off x="6052315" y="4872100"/>
            <a:ext cx="286515" cy="41026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964703" y="5711482"/>
            <a:ext cx="2743200" cy="73866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Parcours S: 1 boucle  = 30 kms</a:t>
            </a:r>
          </a:p>
          <a:p>
            <a:r>
              <a:rPr lang="fr-FR" dirty="0" smtClean="0"/>
              <a:t>Parcours M: 2 boucles = 60 kms</a:t>
            </a:r>
          </a:p>
          <a:p>
            <a:r>
              <a:rPr lang="fr-FR" dirty="0" smtClean="0"/>
              <a:t>Parcours L: 3 boucles = 90 kms</a:t>
            </a: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3010486" y="3432517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835747" y="2965939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151" y="0"/>
            <a:ext cx="8547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631852" y="5289452"/>
            <a:ext cx="4867422" cy="759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4135901" y="1041010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766560" y="1547446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22433" cy="6835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45723" y="1997611"/>
            <a:ext cx="3601330" cy="229303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19050">
                  <a:solidFill>
                    <a:schemeClr val="accent1"/>
                  </a:solidFill>
                </a:ln>
                <a:solidFill>
                  <a:schemeClr val="tx1"/>
                </a:solidFill>
              </a:rPr>
              <a:t>CIRCUIT VELO S,M,L PARTIE 1</a:t>
            </a:r>
            <a:endParaRPr lang="fr-FR" dirty="0">
              <a:ln w="19050">
                <a:solidFill>
                  <a:schemeClr val="accent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661182" y="140677"/>
            <a:ext cx="4297680" cy="6342184"/>
          </a:xfrm>
          <a:custGeom>
            <a:avLst/>
            <a:gdLst>
              <a:gd name="connsiteX0" fmla="*/ 0 w 4297680"/>
              <a:gd name="connsiteY0" fmla="*/ 3137095 h 6342184"/>
              <a:gd name="connsiteX1" fmla="*/ 182880 w 4297680"/>
              <a:gd name="connsiteY1" fmla="*/ 3362178 h 6342184"/>
              <a:gd name="connsiteX2" fmla="*/ 281353 w 4297680"/>
              <a:gd name="connsiteY2" fmla="*/ 3418449 h 6342184"/>
              <a:gd name="connsiteX3" fmla="*/ 534572 w 4297680"/>
              <a:gd name="connsiteY3" fmla="*/ 3446585 h 6342184"/>
              <a:gd name="connsiteX4" fmla="*/ 675249 w 4297680"/>
              <a:gd name="connsiteY4" fmla="*/ 3502855 h 6342184"/>
              <a:gd name="connsiteX5" fmla="*/ 703384 w 4297680"/>
              <a:gd name="connsiteY5" fmla="*/ 3657600 h 6342184"/>
              <a:gd name="connsiteX6" fmla="*/ 661181 w 4297680"/>
              <a:gd name="connsiteY6" fmla="*/ 3727938 h 6342184"/>
              <a:gd name="connsiteX7" fmla="*/ 520504 w 4297680"/>
              <a:gd name="connsiteY7" fmla="*/ 3756074 h 6342184"/>
              <a:gd name="connsiteX8" fmla="*/ 407963 w 4297680"/>
              <a:gd name="connsiteY8" fmla="*/ 3868615 h 6342184"/>
              <a:gd name="connsiteX9" fmla="*/ 393895 w 4297680"/>
              <a:gd name="connsiteY9" fmla="*/ 4079631 h 6342184"/>
              <a:gd name="connsiteX10" fmla="*/ 450166 w 4297680"/>
              <a:gd name="connsiteY10" fmla="*/ 4501661 h 6342184"/>
              <a:gd name="connsiteX11" fmla="*/ 436098 w 4297680"/>
              <a:gd name="connsiteY11" fmla="*/ 4670474 h 6342184"/>
              <a:gd name="connsiteX12" fmla="*/ 309489 w 4297680"/>
              <a:gd name="connsiteY12" fmla="*/ 4951828 h 6342184"/>
              <a:gd name="connsiteX13" fmla="*/ 267286 w 4297680"/>
              <a:gd name="connsiteY13" fmla="*/ 5134708 h 6342184"/>
              <a:gd name="connsiteX14" fmla="*/ 239150 w 4297680"/>
              <a:gd name="connsiteY14" fmla="*/ 5528603 h 6342184"/>
              <a:gd name="connsiteX15" fmla="*/ 239150 w 4297680"/>
              <a:gd name="connsiteY15" fmla="*/ 5978769 h 6342184"/>
              <a:gd name="connsiteX16" fmla="*/ 295421 w 4297680"/>
              <a:gd name="connsiteY16" fmla="*/ 6217920 h 6342184"/>
              <a:gd name="connsiteX17" fmla="*/ 422030 w 4297680"/>
              <a:gd name="connsiteY17" fmla="*/ 6330461 h 6342184"/>
              <a:gd name="connsiteX18" fmla="*/ 590843 w 4297680"/>
              <a:gd name="connsiteY18" fmla="*/ 6288258 h 6342184"/>
              <a:gd name="connsiteX19" fmla="*/ 970670 w 4297680"/>
              <a:gd name="connsiteY19" fmla="*/ 6006905 h 6342184"/>
              <a:gd name="connsiteX20" fmla="*/ 1195753 w 4297680"/>
              <a:gd name="connsiteY20" fmla="*/ 5767754 h 6342184"/>
              <a:gd name="connsiteX21" fmla="*/ 1308295 w 4297680"/>
              <a:gd name="connsiteY21" fmla="*/ 5598941 h 6342184"/>
              <a:gd name="connsiteX22" fmla="*/ 1378633 w 4297680"/>
              <a:gd name="connsiteY22" fmla="*/ 5598941 h 6342184"/>
              <a:gd name="connsiteX23" fmla="*/ 1674055 w 4297680"/>
              <a:gd name="connsiteY23" fmla="*/ 5809957 h 6342184"/>
              <a:gd name="connsiteX24" fmla="*/ 1786596 w 4297680"/>
              <a:gd name="connsiteY24" fmla="*/ 5852160 h 6342184"/>
              <a:gd name="connsiteX25" fmla="*/ 1871003 w 4297680"/>
              <a:gd name="connsiteY25" fmla="*/ 5781821 h 6342184"/>
              <a:gd name="connsiteX26" fmla="*/ 2166424 w 4297680"/>
              <a:gd name="connsiteY26" fmla="*/ 5345723 h 6342184"/>
              <a:gd name="connsiteX27" fmla="*/ 2335236 w 4297680"/>
              <a:gd name="connsiteY27" fmla="*/ 5106572 h 6342184"/>
              <a:gd name="connsiteX28" fmla="*/ 2391507 w 4297680"/>
              <a:gd name="connsiteY28" fmla="*/ 4853354 h 6342184"/>
              <a:gd name="connsiteX29" fmla="*/ 2658793 w 4297680"/>
              <a:gd name="connsiteY29" fmla="*/ 4586068 h 6342184"/>
              <a:gd name="connsiteX30" fmla="*/ 2869809 w 4297680"/>
              <a:gd name="connsiteY30" fmla="*/ 4346917 h 6342184"/>
              <a:gd name="connsiteX31" fmla="*/ 2940147 w 4297680"/>
              <a:gd name="connsiteY31" fmla="*/ 4206240 h 6342184"/>
              <a:gd name="connsiteX32" fmla="*/ 2912012 w 4297680"/>
              <a:gd name="connsiteY32" fmla="*/ 4009292 h 6342184"/>
              <a:gd name="connsiteX33" fmla="*/ 3052689 w 4297680"/>
              <a:gd name="connsiteY33" fmla="*/ 3910818 h 6342184"/>
              <a:gd name="connsiteX34" fmla="*/ 3080824 w 4297680"/>
              <a:gd name="connsiteY34" fmla="*/ 3826412 h 6342184"/>
              <a:gd name="connsiteX35" fmla="*/ 3038621 w 4297680"/>
              <a:gd name="connsiteY35" fmla="*/ 3657600 h 6342184"/>
              <a:gd name="connsiteX36" fmla="*/ 3179298 w 4297680"/>
              <a:gd name="connsiteY36" fmla="*/ 3657600 h 6342184"/>
              <a:gd name="connsiteX37" fmla="*/ 3305907 w 4297680"/>
              <a:gd name="connsiteY37" fmla="*/ 3671668 h 6342184"/>
              <a:gd name="connsiteX38" fmla="*/ 3530990 w 4297680"/>
              <a:gd name="connsiteY38" fmla="*/ 3432517 h 6342184"/>
              <a:gd name="connsiteX39" fmla="*/ 3756073 w 4297680"/>
              <a:gd name="connsiteY39" fmla="*/ 3249637 h 6342184"/>
              <a:gd name="connsiteX40" fmla="*/ 3967089 w 4297680"/>
              <a:gd name="connsiteY40" fmla="*/ 2883877 h 6342184"/>
              <a:gd name="connsiteX41" fmla="*/ 4178104 w 4297680"/>
              <a:gd name="connsiteY41" fmla="*/ 2715065 h 6342184"/>
              <a:gd name="connsiteX42" fmla="*/ 4121833 w 4297680"/>
              <a:gd name="connsiteY42" fmla="*/ 2658794 h 6342184"/>
              <a:gd name="connsiteX43" fmla="*/ 4009292 w 4297680"/>
              <a:gd name="connsiteY43" fmla="*/ 2630658 h 6342184"/>
              <a:gd name="connsiteX44" fmla="*/ 3868615 w 4297680"/>
              <a:gd name="connsiteY44" fmla="*/ 2518117 h 6342184"/>
              <a:gd name="connsiteX45" fmla="*/ 4051495 w 4297680"/>
              <a:gd name="connsiteY45" fmla="*/ 1688123 h 6342184"/>
              <a:gd name="connsiteX46" fmla="*/ 4037427 w 4297680"/>
              <a:gd name="connsiteY46" fmla="*/ 1505243 h 6342184"/>
              <a:gd name="connsiteX47" fmla="*/ 4079630 w 4297680"/>
              <a:gd name="connsiteY47" fmla="*/ 1392701 h 6342184"/>
              <a:gd name="connsiteX48" fmla="*/ 4234375 w 4297680"/>
              <a:gd name="connsiteY48" fmla="*/ 1195754 h 6342184"/>
              <a:gd name="connsiteX49" fmla="*/ 4290646 w 4297680"/>
              <a:gd name="connsiteY49" fmla="*/ 1041009 h 6342184"/>
              <a:gd name="connsiteX50" fmla="*/ 4192172 w 4297680"/>
              <a:gd name="connsiteY50" fmla="*/ 928468 h 6342184"/>
              <a:gd name="connsiteX51" fmla="*/ 3924886 w 4297680"/>
              <a:gd name="connsiteY51" fmla="*/ 675249 h 6342184"/>
              <a:gd name="connsiteX52" fmla="*/ 3840480 w 4297680"/>
              <a:gd name="connsiteY52" fmla="*/ 393895 h 6342184"/>
              <a:gd name="connsiteX53" fmla="*/ 3685735 w 4297680"/>
              <a:gd name="connsiteY53" fmla="*/ 211015 h 6342184"/>
              <a:gd name="connsiteX54" fmla="*/ 3615396 w 4297680"/>
              <a:gd name="connsiteY54" fmla="*/ 42203 h 6342184"/>
              <a:gd name="connsiteX55" fmla="*/ 3545058 w 4297680"/>
              <a:gd name="connsiteY55" fmla="*/ 0 h 634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297680" h="6342184">
                <a:moveTo>
                  <a:pt x="0" y="3137095"/>
                </a:moveTo>
                <a:cubicBezTo>
                  <a:pt x="67994" y="3226190"/>
                  <a:pt x="135988" y="3315286"/>
                  <a:pt x="182880" y="3362178"/>
                </a:cubicBezTo>
                <a:cubicBezTo>
                  <a:pt x="229772" y="3409070"/>
                  <a:pt x="222738" y="3404381"/>
                  <a:pt x="281353" y="3418449"/>
                </a:cubicBezTo>
                <a:cubicBezTo>
                  <a:pt x="339968" y="3432517"/>
                  <a:pt x="468923" y="3432517"/>
                  <a:pt x="534572" y="3446585"/>
                </a:cubicBezTo>
                <a:cubicBezTo>
                  <a:pt x="600221" y="3460653"/>
                  <a:pt x="647114" y="3467686"/>
                  <a:pt x="675249" y="3502855"/>
                </a:cubicBezTo>
                <a:cubicBezTo>
                  <a:pt x="703384" y="3538024"/>
                  <a:pt x="705729" y="3620086"/>
                  <a:pt x="703384" y="3657600"/>
                </a:cubicBezTo>
                <a:cubicBezTo>
                  <a:pt x="701039" y="3695114"/>
                  <a:pt x="691661" y="3711526"/>
                  <a:pt x="661181" y="3727938"/>
                </a:cubicBezTo>
                <a:cubicBezTo>
                  <a:pt x="630701" y="3744350"/>
                  <a:pt x="562707" y="3732628"/>
                  <a:pt x="520504" y="3756074"/>
                </a:cubicBezTo>
                <a:cubicBezTo>
                  <a:pt x="478301" y="3779520"/>
                  <a:pt x="429065" y="3814689"/>
                  <a:pt x="407963" y="3868615"/>
                </a:cubicBezTo>
                <a:cubicBezTo>
                  <a:pt x="386862" y="3922541"/>
                  <a:pt x="386861" y="3974123"/>
                  <a:pt x="393895" y="4079631"/>
                </a:cubicBezTo>
                <a:cubicBezTo>
                  <a:pt x="400929" y="4185139"/>
                  <a:pt x="443132" y="4403187"/>
                  <a:pt x="450166" y="4501661"/>
                </a:cubicBezTo>
                <a:cubicBezTo>
                  <a:pt x="457200" y="4600135"/>
                  <a:pt x="459544" y="4595446"/>
                  <a:pt x="436098" y="4670474"/>
                </a:cubicBezTo>
                <a:cubicBezTo>
                  <a:pt x="412652" y="4745502"/>
                  <a:pt x="337624" y="4874456"/>
                  <a:pt x="309489" y="4951828"/>
                </a:cubicBezTo>
                <a:cubicBezTo>
                  <a:pt x="281354" y="5029200"/>
                  <a:pt x="279009" y="5038579"/>
                  <a:pt x="267286" y="5134708"/>
                </a:cubicBezTo>
                <a:cubicBezTo>
                  <a:pt x="255563" y="5230837"/>
                  <a:pt x="243839" y="5387926"/>
                  <a:pt x="239150" y="5528603"/>
                </a:cubicBezTo>
                <a:cubicBezTo>
                  <a:pt x="234461" y="5669280"/>
                  <a:pt x="229772" y="5863883"/>
                  <a:pt x="239150" y="5978769"/>
                </a:cubicBezTo>
                <a:cubicBezTo>
                  <a:pt x="248528" y="6093655"/>
                  <a:pt x="264941" y="6159305"/>
                  <a:pt x="295421" y="6217920"/>
                </a:cubicBezTo>
                <a:cubicBezTo>
                  <a:pt x="325901" y="6276535"/>
                  <a:pt x="372793" y="6318738"/>
                  <a:pt x="422030" y="6330461"/>
                </a:cubicBezTo>
                <a:cubicBezTo>
                  <a:pt x="471267" y="6342184"/>
                  <a:pt x="499403" y="6342184"/>
                  <a:pt x="590843" y="6288258"/>
                </a:cubicBezTo>
                <a:cubicBezTo>
                  <a:pt x="682283" y="6234332"/>
                  <a:pt x="869852" y="6093656"/>
                  <a:pt x="970670" y="6006905"/>
                </a:cubicBezTo>
                <a:cubicBezTo>
                  <a:pt x="1071488" y="5920154"/>
                  <a:pt x="1139482" y="5835748"/>
                  <a:pt x="1195753" y="5767754"/>
                </a:cubicBezTo>
                <a:cubicBezTo>
                  <a:pt x="1252024" y="5699760"/>
                  <a:pt x="1277815" y="5627076"/>
                  <a:pt x="1308295" y="5598941"/>
                </a:cubicBezTo>
                <a:cubicBezTo>
                  <a:pt x="1338775" y="5570806"/>
                  <a:pt x="1317673" y="5563772"/>
                  <a:pt x="1378633" y="5598941"/>
                </a:cubicBezTo>
                <a:cubicBezTo>
                  <a:pt x="1439593" y="5634110"/>
                  <a:pt x="1606061" y="5767754"/>
                  <a:pt x="1674055" y="5809957"/>
                </a:cubicBezTo>
                <a:cubicBezTo>
                  <a:pt x="1742049" y="5852160"/>
                  <a:pt x="1753771" y="5856849"/>
                  <a:pt x="1786596" y="5852160"/>
                </a:cubicBezTo>
                <a:cubicBezTo>
                  <a:pt x="1819421" y="5847471"/>
                  <a:pt x="1807698" y="5866227"/>
                  <a:pt x="1871003" y="5781821"/>
                </a:cubicBezTo>
                <a:cubicBezTo>
                  <a:pt x="1934308" y="5697415"/>
                  <a:pt x="2089052" y="5458265"/>
                  <a:pt x="2166424" y="5345723"/>
                </a:cubicBezTo>
                <a:cubicBezTo>
                  <a:pt x="2243796" y="5233181"/>
                  <a:pt x="2297722" y="5188633"/>
                  <a:pt x="2335236" y="5106572"/>
                </a:cubicBezTo>
                <a:cubicBezTo>
                  <a:pt x="2372750" y="5024511"/>
                  <a:pt x="2337581" y="4940105"/>
                  <a:pt x="2391507" y="4853354"/>
                </a:cubicBezTo>
                <a:cubicBezTo>
                  <a:pt x="2445433" y="4766603"/>
                  <a:pt x="2579076" y="4670474"/>
                  <a:pt x="2658793" y="4586068"/>
                </a:cubicBezTo>
                <a:cubicBezTo>
                  <a:pt x="2738510" y="4501662"/>
                  <a:pt x="2822917" y="4410222"/>
                  <a:pt x="2869809" y="4346917"/>
                </a:cubicBezTo>
                <a:cubicBezTo>
                  <a:pt x="2916701" y="4283612"/>
                  <a:pt x="2933113" y="4262511"/>
                  <a:pt x="2940147" y="4206240"/>
                </a:cubicBezTo>
                <a:cubicBezTo>
                  <a:pt x="2947181" y="4149969"/>
                  <a:pt x="2893255" y="4058529"/>
                  <a:pt x="2912012" y="4009292"/>
                </a:cubicBezTo>
                <a:cubicBezTo>
                  <a:pt x="2930769" y="3960055"/>
                  <a:pt x="3024554" y="3941298"/>
                  <a:pt x="3052689" y="3910818"/>
                </a:cubicBezTo>
                <a:cubicBezTo>
                  <a:pt x="3080824" y="3880338"/>
                  <a:pt x="3083169" y="3868615"/>
                  <a:pt x="3080824" y="3826412"/>
                </a:cubicBezTo>
                <a:cubicBezTo>
                  <a:pt x="3078479" y="3784209"/>
                  <a:pt x="3022209" y="3685735"/>
                  <a:pt x="3038621" y="3657600"/>
                </a:cubicBezTo>
                <a:cubicBezTo>
                  <a:pt x="3055033" y="3629465"/>
                  <a:pt x="3134750" y="3655255"/>
                  <a:pt x="3179298" y="3657600"/>
                </a:cubicBezTo>
                <a:cubicBezTo>
                  <a:pt x="3223846" y="3659945"/>
                  <a:pt x="3247292" y="3709182"/>
                  <a:pt x="3305907" y="3671668"/>
                </a:cubicBezTo>
                <a:cubicBezTo>
                  <a:pt x="3364522" y="3634154"/>
                  <a:pt x="3455962" y="3502855"/>
                  <a:pt x="3530990" y="3432517"/>
                </a:cubicBezTo>
                <a:cubicBezTo>
                  <a:pt x="3606018" y="3362179"/>
                  <a:pt x="3683390" y="3341077"/>
                  <a:pt x="3756073" y="3249637"/>
                </a:cubicBezTo>
                <a:cubicBezTo>
                  <a:pt x="3828756" y="3158197"/>
                  <a:pt x="3896751" y="2972972"/>
                  <a:pt x="3967089" y="2883877"/>
                </a:cubicBezTo>
                <a:cubicBezTo>
                  <a:pt x="4037427" y="2794782"/>
                  <a:pt x="4152313" y="2752579"/>
                  <a:pt x="4178104" y="2715065"/>
                </a:cubicBezTo>
                <a:cubicBezTo>
                  <a:pt x="4203895" y="2677551"/>
                  <a:pt x="4149968" y="2672862"/>
                  <a:pt x="4121833" y="2658794"/>
                </a:cubicBezTo>
                <a:cubicBezTo>
                  <a:pt x="4093698" y="2644726"/>
                  <a:pt x="4051495" y="2654104"/>
                  <a:pt x="4009292" y="2630658"/>
                </a:cubicBezTo>
                <a:cubicBezTo>
                  <a:pt x="3967089" y="2607212"/>
                  <a:pt x="3861581" y="2675206"/>
                  <a:pt x="3868615" y="2518117"/>
                </a:cubicBezTo>
                <a:cubicBezTo>
                  <a:pt x="3875649" y="2361028"/>
                  <a:pt x="4023360" y="1856935"/>
                  <a:pt x="4051495" y="1688123"/>
                </a:cubicBezTo>
                <a:cubicBezTo>
                  <a:pt x="4079630" y="1519311"/>
                  <a:pt x="4032738" y="1554480"/>
                  <a:pt x="4037427" y="1505243"/>
                </a:cubicBezTo>
                <a:cubicBezTo>
                  <a:pt x="4042116" y="1456006"/>
                  <a:pt x="4046805" y="1444282"/>
                  <a:pt x="4079630" y="1392701"/>
                </a:cubicBezTo>
                <a:cubicBezTo>
                  <a:pt x="4112455" y="1341120"/>
                  <a:pt x="4199206" y="1254369"/>
                  <a:pt x="4234375" y="1195754"/>
                </a:cubicBezTo>
                <a:cubicBezTo>
                  <a:pt x="4269544" y="1137139"/>
                  <a:pt x="4297680" y="1085557"/>
                  <a:pt x="4290646" y="1041009"/>
                </a:cubicBezTo>
                <a:cubicBezTo>
                  <a:pt x="4283612" y="996461"/>
                  <a:pt x="4253132" y="989428"/>
                  <a:pt x="4192172" y="928468"/>
                </a:cubicBezTo>
                <a:cubicBezTo>
                  <a:pt x="4131212" y="867508"/>
                  <a:pt x="3983501" y="764345"/>
                  <a:pt x="3924886" y="675249"/>
                </a:cubicBezTo>
                <a:cubicBezTo>
                  <a:pt x="3866271" y="586153"/>
                  <a:pt x="3880338" y="471267"/>
                  <a:pt x="3840480" y="393895"/>
                </a:cubicBezTo>
                <a:cubicBezTo>
                  <a:pt x="3800622" y="316523"/>
                  <a:pt x="3723249" y="269630"/>
                  <a:pt x="3685735" y="211015"/>
                </a:cubicBezTo>
                <a:cubicBezTo>
                  <a:pt x="3648221" y="152400"/>
                  <a:pt x="3638842" y="77372"/>
                  <a:pt x="3615396" y="42203"/>
                </a:cubicBezTo>
                <a:cubicBezTo>
                  <a:pt x="3591950" y="7034"/>
                  <a:pt x="3568504" y="3517"/>
                  <a:pt x="3545058" y="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13615376">
            <a:off x="4107765" y="99938"/>
            <a:ext cx="407963" cy="30949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>
            <a:off x="506437" y="3108960"/>
            <a:ext cx="323556" cy="351693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Heptagone 9"/>
          <p:cNvSpPr/>
          <p:nvPr/>
        </p:nvSpPr>
        <p:spPr>
          <a:xfrm>
            <a:off x="5598942" y="633046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Heptagone 11"/>
          <p:cNvSpPr/>
          <p:nvPr/>
        </p:nvSpPr>
        <p:spPr>
          <a:xfrm>
            <a:off x="4468837" y="178191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13" name="Heptagone 12"/>
          <p:cNvSpPr/>
          <p:nvPr/>
        </p:nvSpPr>
        <p:spPr>
          <a:xfrm>
            <a:off x="4775981" y="251108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</a:t>
            </a:r>
            <a:endParaRPr lang="fr-FR" dirty="0"/>
          </a:p>
        </p:txBody>
      </p:sp>
      <p:sp>
        <p:nvSpPr>
          <p:cNvPr id="14" name="Heptagone 13"/>
          <p:cNvSpPr/>
          <p:nvPr/>
        </p:nvSpPr>
        <p:spPr>
          <a:xfrm>
            <a:off x="3620086" y="407025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</a:t>
            </a:r>
            <a:endParaRPr lang="fr-FR" dirty="0"/>
          </a:p>
        </p:txBody>
      </p:sp>
      <p:sp>
        <p:nvSpPr>
          <p:cNvPr id="15" name="Heptagone 14"/>
          <p:cNvSpPr/>
          <p:nvPr/>
        </p:nvSpPr>
        <p:spPr>
          <a:xfrm>
            <a:off x="1887415" y="5348067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fr-FR" dirty="0"/>
          </a:p>
        </p:txBody>
      </p:sp>
      <p:sp>
        <p:nvSpPr>
          <p:cNvPr id="16" name="Heptagone 15"/>
          <p:cNvSpPr/>
          <p:nvPr/>
        </p:nvSpPr>
        <p:spPr>
          <a:xfrm>
            <a:off x="1083212" y="647817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fr-FR" dirty="0"/>
          </a:p>
        </p:txBody>
      </p:sp>
      <p:sp>
        <p:nvSpPr>
          <p:cNvPr id="17" name="Heptagone 16"/>
          <p:cNvSpPr/>
          <p:nvPr/>
        </p:nvSpPr>
        <p:spPr>
          <a:xfrm>
            <a:off x="799514" y="3120683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189785" y="675249"/>
            <a:ext cx="2152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Signaleurs</a:t>
            </a:r>
            <a:endParaRPr lang="fr-FR" dirty="0"/>
          </a:p>
        </p:txBody>
      </p:sp>
      <p:sp>
        <p:nvSpPr>
          <p:cNvPr id="19" name="Croix 18"/>
          <p:cNvSpPr/>
          <p:nvPr/>
        </p:nvSpPr>
        <p:spPr>
          <a:xfrm>
            <a:off x="689317" y="2799471"/>
            <a:ext cx="365760" cy="379827"/>
          </a:xfrm>
          <a:prstGeom prst="plus">
            <a:avLst>
              <a:gd name="adj" fmla="val 33333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Croix 19"/>
          <p:cNvSpPr/>
          <p:nvPr/>
        </p:nvSpPr>
        <p:spPr>
          <a:xfrm>
            <a:off x="5598941" y="1294228"/>
            <a:ext cx="407964" cy="365760"/>
          </a:xfrm>
          <a:prstGeom prst="plus">
            <a:avLst>
              <a:gd name="adj" fmla="val 33333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6217918" y="1322363"/>
            <a:ext cx="1631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Secours véhiculé</a:t>
            </a:r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3039"/>
            <a:ext cx="9144000" cy="541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250831" y="337625"/>
            <a:ext cx="4149969" cy="95410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</a:rPr>
              <a:t>Parcours Vélo S,M,L – partie 2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281354" y="1908517"/>
            <a:ext cx="8595360" cy="4736123"/>
          </a:xfrm>
          <a:custGeom>
            <a:avLst/>
            <a:gdLst>
              <a:gd name="connsiteX0" fmla="*/ 8595360 w 8595360"/>
              <a:gd name="connsiteY0" fmla="*/ 4436012 h 4736123"/>
              <a:gd name="connsiteX1" fmla="*/ 8567224 w 8595360"/>
              <a:gd name="connsiteY1" fmla="*/ 4196861 h 4736123"/>
              <a:gd name="connsiteX2" fmla="*/ 8468751 w 8595360"/>
              <a:gd name="connsiteY2" fmla="*/ 3943643 h 4736123"/>
              <a:gd name="connsiteX3" fmla="*/ 8370277 w 8595360"/>
              <a:gd name="connsiteY3" fmla="*/ 3704492 h 4736123"/>
              <a:gd name="connsiteX4" fmla="*/ 8356209 w 8595360"/>
              <a:gd name="connsiteY4" fmla="*/ 3535680 h 4736123"/>
              <a:gd name="connsiteX5" fmla="*/ 8356209 w 8595360"/>
              <a:gd name="connsiteY5" fmla="*/ 3338732 h 4736123"/>
              <a:gd name="connsiteX6" fmla="*/ 8328074 w 8595360"/>
              <a:gd name="connsiteY6" fmla="*/ 3127717 h 4736123"/>
              <a:gd name="connsiteX7" fmla="*/ 8173329 w 8595360"/>
              <a:gd name="connsiteY7" fmla="*/ 2930769 h 4736123"/>
              <a:gd name="connsiteX8" fmla="*/ 8117058 w 8595360"/>
              <a:gd name="connsiteY8" fmla="*/ 2958905 h 4736123"/>
              <a:gd name="connsiteX9" fmla="*/ 8187397 w 8595360"/>
              <a:gd name="connsiteY9" fmla="*/ 3127717 h 4736123"/>
              <a:gd name="connsiteX10" fmla="*/ 8229600 w 8595360"/>
              <a:gd name="connsiteY10" fmla="*/ 3296529 h 4736123"/>
              <a:gd name="connsiteX11" fmla="*/ 8145194 w 8595360"/>
              <a:gd name="connsiteY11" fmla="*/ 3451274 h 4736123"/>
              <a:gd name="connsiteX12" fmla="*/ 7863840 w 8595360"/>
              <a:gd name="connsiteY12" fmla="*/ 3662289 h 4736123"/>
              <a:gd name="connsiteX13" fmla="*/ 7498080 w 8595360"/>
              <a:gd name="connsiteY13" fmla="*/ 3929575 h 4736123"/>
              <a:gd name="connsiteX14" fmla="*/ 7371471 w 8595360"/>
              <a:gd name="connsiteY14" fmla="*/ 4154658 h 4736123"/>
              <a:gd name="connsiteX15" fmla="*/ 7019778 w 8595360"/>
              <a:gd name="connsiteY15" fmla="*/ 4407877 h 4736123"/>
              <a:gd name="connsiteX16" fmla="*/ 6991643 w 8595360"/>
              <a:gd name="connsiteY16" fmla="*/ 4647028 h 4736123"/>
              <a:gd name="connsiteX17" fmla="*/ 6935372 w 8595360"/>
              <a:gd name="connsiteY17" fmla="*/ 4675163 h 4736123"/>
              <a:gd name="connsiteX18" fmla="*/ 6879101 w 8595360"/>
              <a:gd name="connsiteY18" fmla="*/ 4576689 h 4736123"/>
              <a:gd name="connsiteX19" fmla="*/ 6513341 w 8595360"/>
              <a:gd name="connsiteY19" fmla="*/ 4618892 h 4736123"/>
              <a:gd name="connsiteX20" fmla="*/ 6119446 w 8595360"/>
              <a:gd name="connsiteY20" fmla="*/ 4717366 h 4736123"/>
              <a:gd name="connsiteX21" fmla="*/ 5795889 w 8595360"/>
              <a:gd name="connsiteY21" fmla="*/ 4717366 h 4736123"/>
              <a:gd name="connsiteX22" fmla="*/ 5809957 w 8595360"/>
              <a:gd name="connsiteY22" fmla="*/ 4604825 h 4736123"/>
              <a:gd name="connsiteX23" fmla="*/ 5908431 w 8595360"/>
              <a:gd name="connsiteY23" fmla="*/ 4492283 h 4736123"/>
              <a:gd name="connsiteX24" fmla="*/ 6119446 w 8595360"/>
              <a:gd name="connsiteY24" fmla="*/ 4436012 h 4736123"/>
              <a:gd name="connsiteX25" fmla="*/ 6288258 w 8595360"/>
              <a:gd name="connsiteY25" fmla="*/ 4351606 h 4736123"/>
              <a:gd name="connsiteX26" fmla="*/ 6865034 w 8595360"/>
              <a:gd name="connsiteY26" fmla="*/ 4042117 h 4736123"/>
              <a:gd name="connsiteX27" fmla="*/ 6949440 w 8595360"/>
              <a:gd name="connsiteY27" fmla="*/ 3802966 h 4736123"/>
              <a:gd name="connsiteX28" fmla="*/ 7047914 w 8595360"/>
              <a:gd name="connsiteY28" fmla="*/ 3606018 h 4736123"/>
              <a:gd name="connsiteX29" fmla="*/ 7230794 w 8595360"/>
              <a:gd name="connsiteY29" fmla="*/ 3423138 h 4736123"/>
              <a:gd name="connsiteX30" fmla="*/ 7244861 w 8595360"/>
              <a:gd name="connsiteY30" fmla="*/ 3141785 h 4736123"/>
              <a:gd name="connsiteX31" fmla="*/ 7146388 w 8595360"/>
              <a:gd name="connsiteY31" fmla="*/ 2776025 h 4736123"/>
              <a:gd name="connsiteX32" fmla="*/ 7104184 w 8595360"/>
              <a:gd name="connsiteY32" fmla="*/ 2522806 h 4736123"/>
              <a:gd name="connsiteX33" fmla="*/ 7512148 w 8595360"/>
              <a:gd name="connsiteY33" fmla="*/ 2142978 h 4736123"/>
              <a:gd name="connsiteX34" fmla="*/ 7680960 w 8595360"/>
              <a:gd name="connsiteY34" fmla="*/ 2044505 h 4736123"/>
              <a:gd name="connsiteX35" fmla="*/ 7793501 w 8595360"/>
              <a:gd name="connsiteY35" fmla="*/ 1847557 h 4736123"/>
              <a:gd name="connsiteX36" fmla="*/ 7835704 w 8595360"/>
              <a:gd name="connsiteY36" fmla="*/ 1214511 h 4736123"/>
              <a:gd name="connsiteX37" fmla="*/ 7906043 w 8595360"/>
              <a:gd name="connsiteY37" fmla="*/ 919089 h 4736123"/>
              <a:gd name="connsiteX38" fmla="*/ 7779434 w 8595360"/>
              <a:gd name="connsiteY38" fmla="*/ 623668 h 4736123"/>
              <a:gd name="connsiteX39" fmla="*/ 7666892 w 8595360"/>
              <a:gd name="connsiteY39" fmla="*/ 187569 h 4736123"/>
              <a:gd name="connsiteX40" fmla="*/ 7554351 w 8595360"/>
              <a:gd name="connsiteY40" fmla="*/ 46892 h 4736123"/>
              <a:gd name="connsiteX41" fmla="*/ 7343335 w 8595360"/>
              <a:gd name="connsiteY41" fmla="*/ 117231 h 4736123"/>
              <a:gd name="connsiteX42" fmla="*/ 6569612 w 8595360"/>
              <a:gd name="connsiteY42" fmla="*/ 356381 h 4736123"/>
              <a:gd name="connsiteX43" fmla="*/ 6358597 w 8595360"/>
              <a:gd name="connsiteY43" fmla="*/ 271975 h 4736123"/>
              <a:gd name="connsiteX44" fmla="*/ 5936566 w 8595360"/>
              <a:gd name="connsiteY44" fmla="*/ 201637 h 4736123"/>
              <a:gd name="connsiteX45" fmla="*/ 5401994 w 8595360"/>
              <a:gd name="connsiteY45" fmla="*/ 131298 h 4736123"/>
              <a:gd name="connsiteX46" fmla="*/ 5176911 w 8595360"/>
              <a:gd name="connsiteY46" fmla="*/ 4689 h 4736123"/>
              <a:gd name="connsiteX47" fmla="*/ 4965895 w 8595360"/>
              <a:gd name="connsiteY47" fmla="*/ 103163 h 4736123"/>
              <a:gd name="connsiteX48" fmla="*/ 4825218 w 8595360"/>
              <a:gd name="connsiteY48" fmla="*/ 286043 h 4736123"/>
              <a:gd name="connsiteX49" fmla="*/ 4543864 w 8595360"/>
              <a:gd name="connsiteY49" fmla="*/ 426720 h 4736123"/>
              <a:gd name="connsiteX50" fmla="*/ 4360984 w 8595360"/>
              <a:gd name="connsiteY50" fmla="*/ 581465 h 4736123"/>
              <a:gd name="connsiteX51" fmla="*/ 4051495 w 8595360"/>
              <a:gd name="connsiteY51" fmla="*/ 581465 h 4736123"/>
              <a:gd name="connsiteX52" fmla="*/ 3685735 w 8595360"/>
              <a:gd name="connsiteY52" fmla="*/ 651803 h 4736123"/>
              <a:gd name="connsiteX53" fmla="*/ 3460652 w 8595360"/>
              <a:gd name="connsiteY53" fmla="*/ 595532 h 4736123"/>
              <a:gd name="connsiteX54" fmla="*/ 3249637 w 8595360"/>
              <a:gd name="connsiteY54" fmla="*/ 398585 h 4736123"/>
              <a:gd name="connsiteX55" fmla="*/ 2855741 w 8595360"/>
              <a:gd name="connsiteY55" fmla="*/ 454855 h 4736123"/>
              <a:gd name="connsiteX56" fmla="*/ 2532184 w 8595360"/>
              <a:gd name="connsiteY56" fmla="*/ 567397 h 4736123"/>
              <a:gd name="connsiteX57" fmla="*/ 2152357 w 8595360"/>
              <a:gd name="connsiteY57" fmla="*/ 961292 h 4736123"/>
              <a:gd name="connsiteX58" fmla="*/ 1885071 w 8595360"/>
              <a:gd name="connsiteY58" fmla="*/ 1284849 h 4736123"/>
              <a:gd name="connsiteX59" fmla="*/ 1617784 w 8595360"/>
              <a:gd name="connsiteY59" fmla="*/ 1425526 h 4736123"/>
              <a:gd name="connsiteX60" fmla="*/ 1280160 w 8595360"/>
              <a:gd name="connsiteY60" fmla="*/ 1538068 h 4736123"/>
              <a:gd name="connsiteX61" fmla="*/ 886264 w 8595360"/>
              <a:gd name="connsiteY61" fmla="*/ 1538068 h 4736123"/>
              <a:gd name="connsiteX62" fmla="*/ 182880 w 8595360"/>
              <a:gd name="connsiteY62" fmla="*/ 1566203 h 4736123"/>
              <a:gd name="connsiteX63" fmla="*/ 239151 w 8595360"/>
              <a:gd name="connsiteY63" fmla="*/ 1847557 h 4736123"/>
              <a:gd name="connsiteX64" fmla="*/ 239151 w 8595360"/>
              <a:gd name="connsiteY64" fmla="*/ 2058572 h 4736123"/>
              <a:gd name="connsiteX65" fmla="*/ 253218 w 8595360"/>
              <a:gd name="connsiteY65" fmla="*/ 2494671 h 4736123"/>
              <a:gd name="connsiteX66" fmla="*/ 253218 w 8595360"/>
              <a:gd name="connsiteY66" fmla="*/ 2776025 h 4736123"/>
              <a:gd name="connsiteX67" fmla="*/ 182880 w 8595360"/>
              <a:gd name="connsiteY67" fmla="*/ 2916701 h 4736123"/>
              <a:gd name="connsiteX68" fmla="*/ 239151 w 8595360"/>
              <a:gd name="connsiteY68" fmla="*/ 3198055 h 4736123"/>
              <a:gd name="connsiteX69" fmla="*/ 211015 w 8595360"/>
              <a:gd name="connsiteY69" fmla="*/ 3423138 h 4736123"/>
              <a:gd name="connsiteX70" fmla="*/ 98474 w 8595360"/>
              <a:gd name="connsiteY70" fmla="*/ 3198055 h 4736123"/>
              <a:gd name="connsiteX71" fmla="*/ 0 w 8595360"/>
              <a:gd name="connsiteY71" fmla="*/ 3099581 h 473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8595360" h="4736123">
                <a:moveTo>
                  <a:pt x="8595360" y="4436012"/>
                </a:moveTo>
                <a:cubicBezTo>
                  <a:pt x="8591842" y="4357467"/>
                  <a:pt x="8588325" y="4278922"/>
                  <a:pt x="8567224" y="4196861"/>
                </a:cubicBezTo>
                <a:cubicBezTo>
                  <a:pt x="8546123" y="4114800"/>
                  <a:pt x="8501575" y="4025704"/>
                  <a:pt x="8468751" y="3943643"/>
                </a:cubicBezTo>
                <a:cubicBezTo>
                  <a:pt x="8435927" y="3861582"/>
                  <a:pt x="8389034" y="3772486"/>
                  <a:pt x="8370277" y="3704492"/>
                </a:cubicBezTo>
                <a:cubicBezTo>
                  <a:pt x="8351520" y="3636498"/>
                  <a:pt x="8358554" y="3596640"/>
                  <a:pt x="8356209" y="3535680"/>
                </a:cubicBezTo>
                <a:cubicBezTo>
                  <a:pt x="8353864" y="3474720"/>
                  <a:pt x="8360898" y="3406726"/>
                  <a:pt x="8356209" y="3338732"/>
                </a:cubicBezTo>
                <a:cubicBezTo>
                  <a:pt x="8351520" y="3270738"/>
                  <a:pt x="8358554" y="3195711"/>
                  <a:pt x="8328074" y="3127717"/>
                </a:cubicBezTo>
                <a:cubicBezTo>
                  <a:pt x="8297594" y="3059723"/>
                  <a:pt x="8208498" y="2958904"/>
                  <a:pt x="8173329" y="2930769"/>
                </a:cubicBezTo>
                <a:cubicBezTo>
                  <a:pt x="8138160" y="2902634"/>
                  <a:pt x="8114713" y="2926080"/>
                  <a:pt x="8117058" y="2958905"/>
                </a:cubicBezTo>
                <a:cubicBezTo>
                  <a:pt x="8119403" y="2991730"/>
                  <a:pt x="8168640" y="3071446"/>
                  <a:pt x="8187397" y="3127717"/>
                </a:cubicBezTo>
                <a:cubicBezTo>
                  <a:pt x="8206154" y="3183988"/>
                  <a:pt x="8236634" y="3242603"/>
                  <a:pt x="8229600" y="3296529"/>
                </a:cubicBezTo>
                <a:cubicBezTo>
                  <a:pt x="8222566" y="3350455"/>
                  <a:pt x="8206154" y="3390314"/>
                  <a:pt x="8145194" y="3451274"/>
                </a:cubicBezTo>
                <a:cubicBezTo>
                  <a:pt x="8084234" y="3512234"/>
                  <a:pt x="7863840" y="3662289"/>
                  <a:pt x="7863840" y="3662289"/>
                </a:cubicBezTo>
                <a:cubicBezTo>
                  <a:pt x="7755988" y="3742006"/>
                  <a:pt x="7580141" y="3847514"/>
                  <a:pt x="7498080" y="3929575"/>
                </a:cubicBezTo>
                <a:cubicBezTo>
                  <a:pt x="7416019" y="4011636"/>
                  <a:pt x="7451188" y="4074941"/>
                  <a:pt x="7371471" y="4154658"/>
                </a:cubicBezTo>
                <a:cubicBezTo>
                  <a:pt x="7291754" y="4234375"/>
                  <a:pt x="7083083" y="4325815"/>
                  <a:pt x="7019778" y="4407877"/>
                </a:cubicBezTo>
                <a:cubicBezTo>
                  <a:pt x="6956473" y="4489939"/>
                  <a:pt x="7005711" y="4602480"/>
                  <a:pt x="6991643" y="4647028"/>
                </a:cubicBezTo>
                <a:cubicBezTo>
                  <a:pt x="6977575" y="4691576"/>
                  <a:pt x="6954129" y="4686886"/>
                  <a:pt x="6935372" y="4675163"/>
                </a:cubicBezTo>
                <a:cubicBezTo>
                  <a:pt x="6916615" y="4663440"/>
                  <a:pt x="6949440" y="4586068"/>
                  <a:pt x="6879101" y="4576689"/>
                </a:cubicBezTo>
                <a:cubicBezTo>
                  <a:pt x="6808763" y="4567311"/>
                  <a:pt x="6639950" y="4595446"/>
                  <a:pt x="6513341" y="4618892"/>
                </a:cubicBezTo>
                <a:cubicBezTo>
                  <a:pt x="6386732" y="4642338"/>
                  <a:pt x="6239021" y="4700954"/>
                  <a:pt x="6119446" y="4717366"/>
                </a:cubicBezTo>
                <a:cubicBezTo>
                  <a:pt x="5999871" y="4733778"/>
                  <a:pt x="5847470" y="4736123"/>
                  <a:pt x="5795889" y="4717366"/>
                </a:cubicBezTo>
                <a:cubicBezTo>
                  <a:pt x="5744308" y="4698609"/>
                  <a:pt x="5791200" y="4642339"/>
                  <a:pt x="5809957" y="4604825"/>
                </a:cubicBezTo>
                <a:cubicBezTo>
                  <a:pt x="5828714" y="4567311"/>
                  <a:pt x="5856850" y="4520419"/>
                  <a:pt x="5908431" y="4492283"/>
                </a:cubicBezTo>
                <a:cubicBezTo>
                  <a:pt x="5960013" y="4464148"/>
                  <a:pt x="6056142" y="4459458"/>
                  <a:pt x="6119446" y="4436012"/>
                </a:cubicBezTo>
                <a:cubicBezTo>
                  <a:pt x="6182750" y="4412566"/>
                  <a:pt x="6288258" y="4351606"/>
                  <a:pt x="6288258" y="4351606"/>
                </a:cubicBezTo>
                <a:cubicBezTo>
                  <a:pt x="6412523" y="4285957"/>
                  <a:pt x="6754837" y="4133557"/>
                  <a:pt x="6865034" y="4042117"/>
                </a:cubicBezTo>
                <a:cubicBezTo>
                  <a:pt x="6975231" y="3950677"/>
                  <a:pt x="6918960" y="3875649"/>
                  <a:pt x="6949440" y="3802966"/>
                </a:cubicBezTo>
                <a:cubicBezTo>
                  <a:pt x="6979920" y="3730283"/>
                  <a:pt x="7001022" y="3669323"/>
                  <a:pt x="7047914" y="3606018"/>
                </a:cubicBezTo>
                <a:cubicBezTo>
                  <a:pt x="7094806" y="3542713"/>
                  <a:pt x="7197970" y="3500510"/>
                  <a:pt x="7230794" y="3423138"/>
                </a:cubicBezTo>
                <a:cubicBezTo>
                  <a:pt x="7263618" y="3345766"/>
                  <a:pt x="7258929" y="3249637"/>
                  <a:pt x="7244861" y="3141785"/>
                </a:cubicBezTo>
                <a:cubicBezTo>
                  <a:pt x="7230793" y="3033933"/>
                  <a:pt x="7169834" y="2879188"/>
                  <a:pt x="7146388" y="2776025"/>
                </a:cubicBezTo>
                <a:cubicBezTo>
                  <a:pt x="7122942" y="2672862"/>
                  <a:pt x="7043224" y="2628314"/>
                  <a:pt x="7104184" y="2522806"/>
                </a:cubicBezTo>
                <a:cubicBezTo>
                  <a:pt x="7165144" y="2417298"/>
                  <a:pt x="7416019" y="2222695"/>
                  <a:pt x="7512148" y="2142978"/>
                </a:cubicBezTo>
                <a:cubicBezTo>
                  <a:pt x="7608277" y="2063261"/>
                  <a:pt x="7634068" y="2093742"/>
                  <a:pt x="7680960" y="2044505"/>
                </a:cubicBezTo>
                <a:cubicBezTo>
                  <a:pt x="7727852" y="1995268"/>
                  <a:pt x="7767710" y="1985889"/>
                  <a:pt x="7793501" y="1847557"/>
                </a:cubicBezTo>
                <a:cubicBezTo>
                  <a:pt x="7819292" y="1709225"/>
                  <a:pt x="7816947" y="1369256"/>
                  <a:pt x="7835704" y="1214511"/>
                </a:cubicBezTo>
                <a:cubicBezTo>
                  <a:pt x="7854461" y="1059766"/>
                  <a:pt x="7915421" y="1017563"/>
                  <a:pt x="7906043" y="919089"/>
                </a:cubicBezTo>
                <a:cubicBezTo>
                  <a:pt x="7896665" y="820615"/>
                  <a:pt x="7819292" y="745588"/>
                  <a:pt x="7779434" y="623668"/>
                </a:cubicBezTo>
                <a:cubicBezTo>
                  <a:pt x="7739576" y="501748"/>
                  <a:pt x="7704406" y="283698"/>
                  <a:pt x="7666892" y="187569"/>
                </a:cubicBezTo>
                <a:cubicBezTo>
                  <a:pt x="7629378" y="91440"/>
                  <a:pt x="7608277" y="58615"/>
                  <a:pt x="7554351" y="46892"/>
                </a:cubicBezTo>
                <a:cubicBezTo>
                  <a:pt x="7500425" y="35169"/>
                  <a:pt x="7343335" y="117231"/>
                  <a:pt x="7343335" y="117231"/>
                </a:cubicBezTo>
                <a:cubicBezTo>
                  <a:pt x="7179212" y="168812"/>
                  <a:pt x="6733735" y="330590"/>
                  <a:pt x="6569612" y="356381"/>
                </a:cubicBezTo>
                <a:cubicBezTo>
                  <a:pt x="6405489" y="382172"/>
                  <a:pt x="6464105" y="297766"/>
                  <a:pt x="6358597" y="271975"/>
                </a:cubicBezTo>
                <a:cubicBezTo>
                  <a:pt x="6253089" y="246184"/>
                  <a:pt x="6096000" y="225083"/>
                  <a:pt x="5936566" y="201637"/>
                </a:cubicBezTo>
                <a:cubicBezTo>
                  <a:pt x="5777132" y="178191"/>
                  <a:pt x="5528603" y="164123"/>
                  <a:pt x="5401994" y="131298"/>
                </a:cubicBezTo>
                <a:cubicBezTo>
                  <a:pt x="5275385" y="98473"/>
                  <a:pt x="5249594" y="9378"/>
                  <a:pt x="5176911" y="4689"/>
                </a:cubicBezTo>
                <a:cubicBezTo>
                  <a:pt x="5104228" y="0"/>
                  <a:pt x="5024510" y="56271"/>
                  <a:pt x="4965895" y="103163"/>
                </a:cubicBezTo>
                <a:cubicBezTo>
                  <a:pt x="4907280" y="150055"/>
                  <a:pt x="4895556" y="232117"/>
                  <a:pt x="4825218" y="286043"/>
                </a:cubicBezTo>
                <a:cubicBezTo>
                  <a:pt x="4754880" y="339969"/>
                  <a:pt x="4621236" y="377483"/>
                  <a:pt x="4543864" y="426720"/>
                </a:cubicBezTo>
                <a:cubicBezTo>
                  <a:pt x="4466492" y="475957"/>
                  <a:pt x="4443045" y="555674"/>
                  <a:pt x="4360984" y="581465"/>
                </a:cubicBezTo>
                <a:cubicBezTo>
                  <a:pt x="4278923" y="607256"/>
                  <a:pt x="4164036" y="569742"/>
                  <a:pt x="4051495" y="581465"/>
                </a:cubicBezTo>
                <a:cubicBezTo>
                  <a:pt x="3938954" y="593188"/>
                  <a:pt x="3784209" y="649459"/>
                  <a:pt x="3685735" y="651803"/>
                </a:cubicBezTo>
                <a:cubicBezTo>
                  <a:pt x="3587261" y="654147"/>
                  <a:pt x="3533335" y="637735"/>
                  <a:pt x="3460652" y="595532"/>
                </a:cubicBezTo>
                <a:cubicBezTo>
                  <a:pt x="3387969" y="553329"/>
                  <a:pt x="3350456" y="422031"/>
                  <a:pt x="3249637" y="398585"/>
                </a:cubicBezTo>
                <a:cubicBezTo>
                  <a:pt x="3148819" y="375139"/>
                  <a:pt x="2975316" y="426720"/>
                  <a:pt x="2855741" y="454855"/>
                </a:cubicBezTo>
                <a:cubicBezTo>
                  <a:pt x="2736166" y="482990"/>
                  <a:pt x="2649415" y="482991"/>
                  <a:pt x="2532184" y="567397"/>
                </a:cubicBezTo>
                <a:cubicBezTo>
                  <a:pt x="2414953" y="651803"/>
                  <a:pt x="2260209" y="841717"/>
                  <a:pt x="2152357" y="961292"/>
                </a:cubicBezTo>
                <a:cubicBezTo>
                  <a:pt x="2044505" y="1080867"/>
                  <a:pt x="1974166" y="1207477"/>
                  <a:pt x="1885071" y="1284849"/>
                </a:cubicBezTo>
                <a:cubicBezTo>
                  <a:pt x="1795976" y="1362221"/>
                  <a:pt x="1718602" y="1383323"/>
                  <a:pt x="1617784" y="1425526"/>
                </a:cubicBezTo>
                <a:cubicBezTo>
                  <a:pt x="1516966" y="1467729"/>
                  <a:pt x="1402080" y="1519311"/>
                  <a:pt x="1280160" y="1538068"/>
                </a:cubicBezTo>
                <a:cubicBezTo>
                  <a:pt x="1158240" y="1556825"/>
                  <a:pt x="1069144" y="1533379"/>
                  <a:pt x="886264" y="1538068"/>
                </a:cubicBezTo>
                <a:cubicBezTo>
                  <a:pt x="703384" y="1542757"/>
                  <a:pt x="290732" y="1514622"/>
                  <a:pt x="182880" y="1566203"/>
                </a:cubicBezTo>
                <a:cubicBezTo>
                  <a:pt x="75028" y="1617784"/>
                  <a:pt x="229773" y="1765496"/>
                  <a:pt x="239151" y="1847557"/>
                </a:cubicBezTo>
                <a:cubicBezTo>
                  <a:pt x="248529" y="1929618"/>
                  <a:pt x="236807" y="1950720"/>
                  <a:pt x="239151" y="2058572"/>
                </a:cubicBezTo>
                <a:cubicBezTo>
                  <a:pt x="241495" y="2166424"/>
                  <a:pt x="250874" y="2375096"/>
                  <a:pt x="253218" y="2494671"/>
                </a:cubicBezTo>
                <a:cubicBezTo>
                  <a:pt x="255562" y="2614246"/>
                  <a:pt x="264941" y="2705687"/>
                  <a:pt x="253218" y="2776025"/>
                </a:cubicBezTo>
                <a:cubicBezTo>
                  <a:pt x="241495" y="2846363"/>
                  <a:pt x="185225" y="2846363"/>
                  <a:pt x="182880" y="2916701"/>
                </a:cubicBezTo>
                <a:cubicBezTo>
                  <a:pt x="180535" y="2987039"/>
                  <a:pt x="234462" y="3113649"/>
                  <a:pt x="239151" y="3198055"/>
                </a:cubicBezTo>
                <a:cubicBezTo>
                  <a:pt x="243840" y="3282461"/>
                  <a:pt x="234461" y="3423138"/>
                  <a:pt x="211015" y="3423138"/>
                </a:cubicBezTo>
                <a:cubicBezTo>
                  <a:pt x="187569" y="3423138"/>
                  <a:pt x="133643" y="3251981"/>
                  <a:pt x="98474" y="3198055"/>
                </a:cubicBezTo>
                <a:cubicBezTo>
                  <a:pt x="63305" y="3144129"/>
                  <a:pt x="31652" y="3121855"/>
                  <a:pt x="0" y="3099581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droite 4"/>
          <p:cNvSpPr/>
          <p:nvPr/>
        </p:nvSpPr>
        <p:spPr>
          <a:xfrm rot="10800000">
            <a:off x="-1" y="4895557"/>
            <a:ext cx="309489" cy="28135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13660100">
            <a:off x="8757515" y="6254570"/>
            <a:ext cx="337620" cy="28134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Heptagone 7"/>
          <p:cNvSpPr/>
          <p:nvPr/>
        </p:nvSpPr>
        <p:spPr>
          <a:xfrm>
            <a:off x="236806" y="5301176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13</a:t>
            </a:r>
            <a:endParaRPr lang="fr-FR" sz="1050" dirty="0"/>
          </a:p>
        </p:txBody>
      </p:sp>
      <p:sp>
        <p:nvSpPr>
          <p:cNvPr id="9" name="Heptagone 8"/>
          <p:cNvSpPr/>
          <p:nvPr/>
        </p:nvSpPr>
        <p:spPr>
          <a:xfrm>
            <a:off x="248529" y="3076135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12</a:t>
            </a:r>
            <a:endParaRPr lang="fr-FR" sz="1050" dirty="0"/>
          </a:p>
        </p:txBody>
      </p:sp>
      <p:sp>
        <p:nvSpPr>
          <p:cNvPr id="10" name="Heptagone 9"/>
          <p:cNvSpPr/>
          <p:nvPr/>
        </p:nvSpPr>
        <p:spPr>
          <a:xfrm>
            <a:off x="752622" y="3481754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11</a:t>
            </a:r>
            <a:endParaRPr lang="fr-FR" sz="1050" dirty="0"/>
          </a:p>
        </p:txBody>
      </p:sp>
      <p:sp>
        <p:nvSpPr>
          <p:cNvPr id="11" name="Heptagone 10"/>
          <p:cNvSpPr/>
          <p:nvPr/>
        </p:nvSpPr>
        <p:spPr>
          <a:xfrm>
            <a:off x="2114844" y="2536874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10</a:t>
            </a:r>
            <a:endParaRPr lang="fr-FR" sz="1050" dirty="0"/>
          </a:p>
        </p:txBody>
      </p:sp>
      <p:sp>
        <p:nvSpPr>
          <p:cNvPr id="12" name="Heptagone 11"/>
          <p:cNvSpPr/>
          <p:nvPr/>
        </p:nvSpPr>
        <p:spPr>
          <a:xfrm>
            <a:off x="5488745" y="1591994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</a:t>
            </a:r>
            <a:endParaRPr lang="fr-FR" dirty="0"/>
          </a:p>
        </p:txBody>
      </p:sp>
      <p:sp>
        <p:nvSpPr>
          <p:cNvPr id="13" name="Heptagone 12"/>
          <p:cNvSpPr/>
          <p:nvPr/>
        </p:nvSpPr>
        <p:spPr>
          <a:xfrm>
            <a:off x="6302327" y="5866228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</a:t>
            </a:r>
            <a:endParaRPr lang="fr-FR" dirty="0"/>
          </a:p>
        </p:txBody>
      </p:sp>
      <p:sp>
        <p:nvSpPr>
          <p:cNvPr id="14" name="Heptagone 13"/>
          <p:cNvSpPr/>
          <p:nvPr/>
        </p:nvSpPr>
        <p:spPr>
          <a:xfrm>
            <a:off x="7228450" y="647817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</a:t>
            </a:r>
            <a:endParaRPr lang="fr-F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59457" cy="6872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825219" y="1892105"/>
            <a:ext cx="3784209" cy="213125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19050"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CIRCUIT VELO S,M,L PARTIE 3</a:t>
            </a:r>
            <a:endParaRPr lang="fr-FR" dirty="0">
              <a:ln w="19050"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145367" y="192259"/>
            <a:ext cx="3498165" cy="6574301"/>
          </a:xfrm>
          <a:custGeom>
            <a:avLst/>
            <a:gdLst>
              <a:gd name="connsiteX0" fmla="*/ 3498165 w 3498165"/>
              <a:gd name="connsiteY0" fmla="*/ 806547 h 6574301"/>
              <a:gd name="connsiteX1" fmla="*/ 3019864 w 3498165"/>
              <a:gd name="connsiteY1" fmla="*/ 905021 h 6574301"/>
              <a:gd name="connsiteX2" fmla="*/ 2710375 w 3498165"/>
              <a:gd name="connsiteY2" fmla="*/ 947224 h 6574301"/>
              <a:gd name="connsiteX3" fmla="*/ 1894448 w 3498165"/>
              <a:gd name="connsiteY3" fmla="*/ 764344 h 6574301"/>
              <a:gd name="connsiteX4" fmla="*/ 1388011 w 3498165"/>
              <a:gd name="connsiteY4" fmla="*/ 581464 h 6574301"/>
              <a:gd name="connsiteX5" fmla="*/ 1148861 w 3498165"/>
              <a:gd name="connsiteY5" fmla="*/ 384516 h 6574301"/>
              <a:gd name="connsiteX6" fmla="*/ 361070 w 3498165"/>
              <a:gd name="connsiteY6" fmla="*/ 243839 h 6574301"/>
              <a:gd name="connsiteX7" fmla="*/ 150055 w 3498165"/>
              <a:gd name="connsiteY7" fmla="*/ 117230 h 6574301"/>
              <a:gd name="connsiteX8" fmla="*/ 65648 w 3498165"/>
              <a:gd name="connsiteY8" fmla="*/ 4689 h 6574301"/>
              <a:gd name="connsiteX9" fmla="*/ 9378 w 3498165"/>
              <a:gd name="connsiteY9" fmla="*/ 89095 h 6574301"/>
              <a:gd name="connsiteX10" fmla="*/ 121919 w 3498165"/>
              <a:gd name="connsiteY10" fmla="*/ 286043 h 6574301"/>
              <a:gd name="connsiteX11" fmla="*/ 262596 w 3498165"/>
              <a:gd name="connsiteY11" fmla="*/ 679938 h 6574301"/>
              <a:gd name="connsiteX12" fmla="*/ 712762 w 3498165"/>
              <a:gd name="connsiteY12" fmla="*/ 919089 h 6574301"/>
              <a:gd name="connsiteX13" fmla="*/ 1247335 w 3498165"/>
              <a:gd name="connsiteY13" fmla="*/ 1144172 h 6574301"/>
              <a:gd name="connsiteX14" fmla="*/ 1388011 w 3498165"/>
              <a:gd name="connsiteY14" fmla="*/ 1341119 h 6574301"/>
              <a:gd name="connsiteX15" fmla="*/ 1289538 w 3498165"/>
              <a:gd name="connsiteY15" fmla="*/ 1791286 h 6574301"/>
              <a:gd name="connsiteX16" fmla="*/ 1331741 w 3498165"/>
              <a:gd name="connsiteY16" fmla="*/ 2494670 h 6574301"/>
              <a:gd name="connsiteX17" fmla="*/ 1542756 w 3498165"/>
              <a:gd name="connsiteY17" fmla="*/ 2635347 h 6574301"/>
              <a:gd name="connsiteX18" fmla="*/ 1697501 w 3498165"/>
              <a:gd name="connsiteY18" fmla="*/ 2607212 h 6574301"/>
              <a:gd name="connsiteX19" fmla="*/ 1978855 w 3498165"/>
              <a:gd name="connsiteY19" fmla="*/ 2677550 h 6574301"/>
              <a:gd name="connsiteX20" fmla="*/ 2175802 w 3498165"/>
              <a:gd name="connsiteY20" fmla="*/ 2705686 h 6574301"/>
              <a:gd name="connsiteX21" fmla="*/ 2400885 w 3498165"/>
              <a:gd name="connsiteY21" fmla="*/ 2902633 h 6574301"/>
              <a:gd name="connsiteX22" fmla="*/ 2879187 w 3498165"/>
              <a:gd name="connsiteY22" fmla="*/ 3620086 h 6574301"/>
              <a:gd name="connsiteX23" fmla="*/ 2738510 w 3498165"/>
              <a:gd name="connsiteY23" fmla="*/ 3704492 h 6574301"/>
              <a:gd name="connsiteX24" fmla="*/ 2527495 w 3498165"/>
              <a:gd name="connsiteY24" fmla="*/ 4647027 h 6574301"/>
              <a:gd name="connsiteX25" fmla="*/ 2372750 w 3498165"/>
              <a:gd name="connsiteY25" fmla="*/ 4843975 h 6574301"/>
              <a:gd name="connsiteX26" fmla="*/ 2189870 w 3498165"/>
              <a:gd name="connsiteY26" fmla="*/ 5153464 h 6574301"/>
              <a:gd name="connsiteX27" fmla="*/ 1838178 w 3498165"/>
              <a:gd name="connsiteY27" fmla="*/ 5364479 h 6574301"/>
              <a:gd name="connsiteX28" fmla="*/ 1556824 w 3498165"/>
              <a:gd name="connsiteY28" fmla="*/ 5589563 h 6574301"/>
              <a:gd name="connsiteX29" fmla="*/ 1458350 w 3498165"/>
              <a:gd name="connsiteY29" fmla="*/ 5716172 h 6574301"/>
              <a:gd name="connsiteX30" fmla="*/ 1514621 w 3498165"/>
              <a:gd name="connsiteY30" fmla="*/ 5955323 h 6574301"/>
              <a:gd name="connsiteX31" fmla="*/ 1472418 w 3498165"/>
              <a:gd name="connsiteY31" fmla="*/ 6208541 h 6574301"/>
              <a:gd name="connsiteX32" fmla="*/ 1331741 w 3498165"/>
              <a:gd name="connsiteY32" fmla="*/ 6574301 h 657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498165" h="6574301">
                <a:moveTo>
                  <a:pt x="3498165" y="806547"/>
                </a:moveTo>
                <a:cubicBezTo>
                  <a:pt x="3324663" y="844061"/>
                  <a:pt x="3151162" y="881575"/>
                  <a:pt x="3019864" y="905021"/>
                </a:cubicBezTo>
                <a:cubicBezTo>
                  <a:pt x="2888566" y="928467"/>
                  <a:pt x="2897944" y="970670"/>
                  <a:pt x="2710375" y="947224"/>
                </a:cubicBezTo>
                <a:cubicBezTo>
                  <a:pt x="2522806" y="923778"/>
                  <a:pt x="2114842" y="825304"/>
                  <a:pt x="1894448" y="764344"/>
                </a:cubicBezTo>
                <a:cubicBezTo>
                  <a:pt x="1674054" y="703384"/>
                  <a:pt x="1512275" y="644769"/>
                  <a:pt x="1388011" y="581464"/>
                </a:cubicBezTo>
                <a:cubicBezTo>
                  <a:pt x="1263747" y="518159"/>
                  <a:pt x="1320018" y="440787"/>
                  <a:pt x="1148861" y="384516"/>
                </a:cubicBezTo>
                <a:cubicBezTo>
                  <a:pt x="977704" y="328245"/>
                  <a:pt x="527538" y="288387"/>
                  <a:pt x="361070" y="243839"/>
                </a:cubicBezTo>
                <a:cubicBezTo>
                  <a:pt x="194602" y="199291"/>
                  <a:pt x="199292" y="157088"/>
                  <a:pt x="150055" y="117230"/>
                </a:cubicBezTo>
                <a:cubicBezTo>
                  <a:pt x="100818" y="77372"/>
                  <a:pt x="89094" y="9378"/>
                  <a:pt x="65648" y="4689"/>
                </a:cubicBezTo>
                <a:cubicBezTo>
                  <a:pt x="42202" y="0"/>
                  <a:pt x="0" y="42203"/>
                  <a:pt x="9378" y="89095"/>
                </a:cubicBezTo>
                <a:cubicBezTo>
                  <a:pt x="18756" y="135987"/>
                  <a:pt x="79716" y="187569"/>
                  <a:pt x="121919" y="286043"/>
                </a:cubicBezTo>
                <a:cubicBezTo>
                  <a:pt x="164122" y="384517"/>
                  <a:pt x="164122" y="574430"/>
                  <a:pt x="262596" y="679938"/>
                </a:cubicBezTo>
                <a:cubicBezTo>
                  <a:pt x="361070" y="785446"/>
                  <a:pt x="548639" y="841717"/>
                  <a:pt x="712762" y="919089"/>
                </a:cubicBezTo>
                <a:cubicBezTo>
                  <a:pt x="876885" y="996461"/>
                  <a:pt x="1134794" y="1073834"/>
                  <a:pt x="1247335" y="1144172"/>
                </a:cubicBezTo>
                <a:cubicBezTo>
                  <a:pt x="1359876" y="1214510"/>
                  <a:pt x="1380977" y="1233267"/>
                  <a:pt x="1388011" y="1341119"/>
                </a:cubicBezTo>
                <a:cubicBezTo>
                  <a:pt x="1395045" y="1448971"/>
                  <a:pt x="1298916" y="1599028"/>
                  <a:pt x="1289538" y="1791286"/>
                </a:cubicBezTo>
                <a:cubicBezTo>
                  <a:pt x="1280160" y="1983545"/>
                  <a:pt x="1289538" y="2353993"/>
                  <a:pt x="1331741" y="2494670"/>
                </a:cubicBezTo>
                <a:cubicBezTo>
                  <a:pt x="1373944" y="2635347"/>
                  <a:pt x="1481796" y="2616590"/>
                  <a:pt x="1542756" y="2635347"/>
                </a:cubicBezTo>
                <a:cubicBezTo>
                  <a:pt x="1603716" y="2654104"/>
                  <a:pt x="1624818" y="2600178"/>
                  <a:pt x="1697501" y="2607212"/>
                </a:cubicBezTo>
                <a:cubicBezTo>
                  <a:pt x="1770184" y="2614246"/>
                  <a:pt x="1899138" y="2661138"/>
                  <a:pt x="1978855" y="2677550"/>
                </a:cubicBezTo>
                <a:cubicBezTo>
                  <a:pt x="2058572" y="2693962"/>
                  <a:pt x="2105464" y="2668172"/>
                  <a:pt x="2175802" y="2705686"/>
                </a:cubicBezTo>
                <a:cubicBezTo>
                  <a:pt x="2246140" y="2743200"/>
                  <a:pt x="2283654" y="2750233"/>
                  <a:pt x="2400885" y="2902633"/>
                </a:cubicBezTo>
                <a:cubicBezTo>
                  <a:pt x="2518116" y="3055033"/>
                  <a:pt x="2822916" y="3486443"/>
                  <a:pt x="2879187" y="3620086"/>
                </a:cubicBezTo>
                <a:cubicBezTo>
                  <a:pt x="2935458" y="3753729"/>
                  <a:pt x="2797125" y="3533335"/>
                  <a:pt x="2738510" y="3704492"/>
                </a:cubicBezTo>
                <a:cubicBezTo>
                  <a:pt x="2679895" y="3875649"/>
                  <a:pt x="2588455" y="4457113"/>
                  <a:pt x="2527495" y="4647027"/>
                </a:cubicBezTo>
                <a:cubicBezTo>
                  <a:pt x="2466535" y="4836941"/>
                  <a:pt x="2429021" y="4759569"/>
                  <a:pt x="2372750" y="4843975"/>
                </a:cubicBezTo>
                <a:cubicBezTo>
                  <a:pt x="2316479" y="4928381"/>
                  <a:pt x="2278965" y="5066713"/>
                  <a:pt x="2189870" y="5153464"/>
                </a:cubicBezTo>
                <a:cubicBezTo>
                  <a:pt x="2100775" y="5240215"/>
                  <a:pt x="1943686" y="5291796"/>
                  <a:pt x="1838178" y="5364479"/>
                </a:cubicBezTo>
                <a:cubicBezTo>
                  <a:pt x="1732670" y="5437162"/>
                  <a:pt x="1620129" y="5530948"/>
                  <a:pt x="1556824" y="5589563"/>
                </a:cubicBezTo>
                <a:cubicBezTo>
                  <a:pt x="1493519" y="5648178"/>
                  <a:pt x="1465384" y="5655212"/>
                  <a:pt x="1458350" y="5716172"/>
                </a:cubicBezTo>
                <a:cubicBezTo>
                  <a:pt x="1451316" y="5777132"/>
                  <a:pt x="1512276" y="5873262"/>
                  <a:pt x="1514621" y="5955323"/>
                </a:cubicBezTo>
                <a:cubicBezTo>
                  <a:pt x="1516966" y="6037384"/>
                  <a:pt x="1502898" y="6105378"/>
                  <a:pt x="1472418" y="6208541"/>
                </a:cubicBezTo>
                <a:cubicBezTo>
                  <a:pt x="1441938" y="6311704"/>
                  <a:pt x="1386839" y="6443002"/>
                  <a:pt x="1331741" y="6574301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6868946">
            <a:off x="1336431" y="6486185"/>
            <a:ext cx="379828" cy="28135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13569992">
            <a:off x="3556782" y="968327"/>
            <a:ext cx="379828" cy="28135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Heptagone 12"/>
          <p:cNvSpPr/>
          <p:nvPr/>
        </p:nvSpPr>
        <p:spPr>
          <a:xfrm>
            <a:off x="2984696" y="3716215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15</a:t>
            </a:r>
            <a:endParaRPr lang="fr-FR" sz="1050" dirty="0"/>
          </a:p>
        </p:txBody>
      </p:sp>
      <p:sp>
        <p:nvSpPr>
          <p:cNvPr id="14" name="Heptagone 13"/>
          <p:cNvSpPr/>
          <p:nvPr/>
        </p:nvSpPr>
        <p:spPr>
          <a:xfrm>
            <a:off x="253218" y="0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14</a:t>
            </a:r>
            <a:endParaRPr lang="fr-FR" sz="10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099" y="41899"/>
            <a:ext cx="8314006" cy="680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3784209" cy="77372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19050"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CIRCUIT VELO S,M,L PARTIE 4</a:t>
            </a:r>
            <a:endParaRPr lang="fr-FR" dirty="0">
              <a:ln w="19050">
                <a:solidFill>
                  <a:schemeClr val="accent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630701" y="379828"/>
            <a:ext cx="7889631" cy="6457070"/>
          </a:xfrm>
          <a:custGeom>
            <a:avLst/>
            <a:gdLst>
              <a:gd name="connsiteX0" fmla="*/ 297767 w 7889631"/>
              <a:gd name="connsiteY0" fmla="*/ 984738 h 6457070"/>
              <a:gd name="connsiteX1" fmla="*/ 114887 w 7889631"/>
              <a:gd name="connsiteY1" fmla="*/ 1378634 h 6457070"/>
              <a:gd name="connsiteX2" fmla="*/ 58616 w 7889631"/>
              <a:gd name="connsiteY2" fmla="*/ 1617784 h 6457070"/>
              <a:gd name="connsiteX3" fmla="*/ 2345 w 7889631"/>
              <a:gd name="connsiteY3" fmla="*/ 2067950 h 6457070"/>
              <a:gd name="connsiteX4" fmla="*/ 44548 w 7889631"/>
              <a:gd name="connsiteY4" fmla="*/ 2208627 h 6457070"/>
              <a:gd name="connsiteX5" fmla="*/ 213361 w 7889631"/>
              <a:gd name="connsiteY5" fmla="*/ 2335237 h 6457070"/>
              <a:gd name="connsiteX6" fmla="*/ 368105 w 7889631"/>
              <a:gd name="connsiteY6" fmla="*/ 2307101 h 6457070"/>
              <a:gd name="connsiteX7" fmla="*/ 466579 w 7889631"/>
              <a:gd name="connsiteY7" fmla="*/ 2335237 h 6457070"/>
              <a:gd name="connsiteX8" fmla="*/ 565053 w 7889631"/>
              <a:gd name="connsiteY8" fmla="*/ 2419643 h 6457070"/>
              <a:gd name="connsiteX9" fmla="*/ 705730 w 7889631"/>
              <a:gd name="connsiteY9" fmla="*/ 2504049 h 6457070"/>
              <a:gd name="connsiteX10" fmla="*/ 832339 w 7889631"/>
              <a:gd name="connsiteY10" fmla="*/ 2644726 h 6457070"/>
              <a:gd name="connsiteX11" fmla="*/ 902677 w 7889631"/>
              <a:gd name="connsiteY11" fmla="*/ 2855741 h 6457070"/>
              <a:gd name="connsiteX12" fmla="*/ 944881 w 7889631"/>
              <a:gd name="connsiteY12" fmla="*/ 2968283 h 6457070"/>
              <a:gd name="connsiteX13" fmla="*/ 987084 w 7889631"/>
              <a:gd name="connsiteY13" fmla="*/ 3052689 h 6457070"/>
              <a:gd name="connsiteX14" fmla="*/ 1043354 w 7889631"/>
              <a:gd name="connsiteY14" fmla="*/ 3066757 h 6457070"/>
              <a:gd name="connsiteX15" fmla="*/ 1043354 w 7889631"/>
              <a:gd name="connsiteY15" fmla="*/ 3179298 h 6457070"/>
              <a:gd name="connsiteX16" fmla="*/ 1085557 w 7889631"/>
              <a:gd name="connsiteY16" fmla="*/ 3263704 h 6457070"/>
              <a:gd name="connsiteX17" fmla="*/ 1141828 w 7889631"/>
              <a:gd name="connsiteY17" fmla="*/ 3376246 h 6457070"/>
              <a:gd name="connsiteX18" fmla="*/ 1141828 w 7889631"/>
              <a:gd name="connsiteY18" fmla="*/ 3516923 h 6457070"/>
              <a:gd name="connsiteX19" fmla="*/ 1212167 w 7889631"/>
              <a:gd name="connsiteY19" fmla="*/ 3615397 h 6457070"/>
              <a:gd name="connsiteX20" fmla="*/ 1296573 w 7889631"/>
              <a:gd name="connsiteY20" fmla="*/ 3699803 h 6457070"/>
              <a:gd name="connsiteX21" fmla="*/ 1549791 w 7889631"/>
              <a:gd name="connsiteY21" fmla="*/ 3910818 h 6457070"/>
              <a:gd name="connsiteX22" fmla="*/ 1831145 w 7889631"/>
              <a:gd name="connsiteY22" fmla="*/ 4093698 h 6457070"/>
              <a:gd name="connsiteX23" fmla="*/ 1943687 w 7889631"/>
              <a:gd name="connsiteY23" fmla="*/ 4149969 h 6457070"/>
              <a:gd name="connsiteX24" fmla="*/ 1999957 w 7889631"/>
              <a:gd name="connsiteY24" fmla="*/ 4276578 h 6457070"/>
              <a:gd name="connsiteX25" fmla="*/ 2112499 w 7889631"/>
              <a:gd name="connsiteY25" fmla="*/ 4431323 h 6457070"/>
              <a:gd name="connsiteX26" fmla="*/ 2225041 w 7889631"/>
              <a:gd name="connsiteY26" fmla="*/ 4501661 h 6457070"/>
              <a:gd name="connsiteX27" fmla="*/ 2393853 w 7889631"/>
              <a:gd name="connsiteY27" fmla="*/ 4572000 h 6457070"/>
              <a:gd name="connsiteX28" fmla="*/ 2548597 w 7889631"/>
              <a:gd name="connsiteY28" fmla="*/ 4642338 h 6457070"/>
              <a:gd name="connsiteX29" fmla="*/ 2731477 w 7889631"/>
              <a:gd name="connsiteY29" fmla="*/ 4867421 h 6457070"/>
              <a:gd name="connsiteX30" fmla="*/ 2858087 w 7889631"/>
              <a:gd name="connsiteY30" fmla="*/ 4979963 h 6457070"/>
              <a:gd name="connsiteX31" fmla="*/ 2984696 w 7889631"/>
              <a:gd name="connsiteY31" fmla="*/ 5050301 h 6457070"/>
              <a:gd name="connsiteX32" fmla="*/ 3139441 w 7889631"/>
              <a:gd name="connsiteY32" fmla="*/ 5205046 h 6457070"/>
              <a:gd name="connsiteX33" fmla="*/ 3364524 w 7889631"/>
              <a:gd name="connsiteY33" fmla="*/ 5430129 h 6457070"/>
              <a:gd name="connsiteX34" fmla="*/ 3491133 w 7889631"/>
              <a:gd name="connsiteY34" fmla="*/ 5500467 h 6457070"/>
              <a:gd name="connsiteX35" fmla="*/ 3730284 w 7889631"/>
              <a:gd name="connsiteY35" fmla="*/ 5613009 h 6457070"/>
              <a:gd name="connsiteX36" fmla="*/ 3927231 w 7889631"/>
              <a:gd name="connsiteY36" fmla="*/ 5866227 h 6457070"/>
              <a:gd name="connsiteX37" fmla="*/ 3955367 w 7889631"/>
              <a:gd name="connsiteY37" fmla="*/ 5964701 h 6457070"/>
              <a:gd name="connsiteX38" fmla="*/ 4096044 w 7889631"/>
              <a:gd name="connsiteY38" fmla="*/ 6035040 h 6457070"/>
              <a:gd name="connsiteX39" fmla="*/ 4335194 w 7889631"/>
              <a:gd name="connsiteY39" fmla="*/ 6203852 h 6457070"/>
              <a:gd name="connsiteX40" fmla="*/ 4602481 w 7889631"/>
              <a:gd name="connsiteY40" fmla="*/ 6414867 h 6457070"/>
              <a:gd name="connsiteX41" fmla="*/ 4729090 w 7889631"/>
              <a:gd name="connsiteY41" fmla="*/ 6414867 h 6457070"/>
              <a:gd name="connsiteX42" fmla="*/ 5193324 w 7889631"/>
              <a:gd name="connsiteY42" fmla="*/ 6161649 h 6457070"/>
              <a:gd name="connsiteX43" fmla="*/ 5713828 w 7889631"/>
              <a:gd name="connsiteY43" fmla="*/ 5838092 h 6457070"/>
              <a:gd name="connsiteX44" fmla="*/ 6248401 w 7889631"/>
              <a:gd name="connsiteY44" fmla="*/ 5359790 h 6457070"/>
              <a:gd name="connsiteX45" fmla="*/ 6445348 w 7889631"/>
              <a:gd name="connsiteY45" fmla="*/ 5233181 h 6457070"/>
              <a:gd name="connsiteX46" fmla="*/ 6557890 w 7889631"/>
              <a:gd name="connsiteY46" fmla="*/ 5078437 h 6457070"/>
              <a:gd name="connsiteX47" fmla="*/ 6712634 w 7889631"/>
              <a:gd name="connsiteY47" fmla="*/ 4867421 h 6457070"/>
              <a:gd name="connsiteX48" fmla="*/ 7050259 w 7889631"/>
              <a:gd name="connsiteY48" fmla="*/ 4712677 h 6457070"/>
              <a:gd name="connsiteX49" fmla="*/ 7317545 w 7889631"/>
              <a:gd name="connsiteY49" fmla="*/ 4417255 h 6457070"/>
              <a:gd name="connsiteX50" fmla="*/ 7387884 w 7889631"/>
              <a:gd name="connsiteY50" fmla="*/ 4276578 h 6457070"/>
              <a:gd name="connsiteX51" fmla="*/ 7500425 w 7889631"/>
              <a:gd name="connsiteY51" fmla="*/ 3995224 h 6457070"/>
              <a:gd name="connsiteX52" fmla="*/ 7655170 w 7889631"/>
              <a:gd name="connsiteY52" fmla="*/ 3713870 h 6457070"/>
              <a:gd name="connsiteX53" fmla="*/ 7753644 w 7889631"/>
              <a:gd name="connsiteY53" fmla="*/ 3587261 h 6457070"/>
              <a:gd name="connsiteX54" fmla="*/ 7753644 w 7889631"/>
              <a:gd name="connsiteY54" fmla="*/ 3348110 h 6457070"/>
              <a:gd name="connsiteX55" fmla="*/ 7753644 w 7889631"/>
              <a:gd name="connsiteY55" fmla="*/ 3249637 h 6457070"/>
              <a:gd name="connsiteX56" fmla="*/ 7823982 w 7889631"/>
              <a:gd name="connsiteY56" fmla="*/ 3151163 h 6457070"/>
              <a:gd name="connsiteX57" fmla="*/ 7880253 w 7889631"/>
              <a:gd name="connsiteY57" fmla="*/ 3165230 h 6457070"/>
              <a:gd name="connsiteX58" fmla="*/ 7880253 w 7889631"/>
              <a:gd name="connsiteY58" fmla="*/ 2855741 h 6457070"/>
              <a:gd name="connsiteX59" fmla="*/ 7866185 w 7889631"/>
              <a:gd name="connsiteY59" fmla="*/ 2630658 h 6457070"/>
              <a:gd name="connsiteX60" fmla="*/ 7781779 w 7889631"/>
              <a:gd name="connsiteY60" fmla="*/ 2532184 h 6457070"/>
              <a:gd name="connsiteX61" fmla="*/ 7781779 w 7889631"/>
              <a:gd name="connsiteY61" fmla="*/ 2222695 h 6457070"/>
              <a:gd name="connsiteX62" fmla="*/ 7767711 w 7889631"/>
              <a:gd name="connsiteY62" fmla="*/ 2025747 h 6457070"/>
              <a:gd name="connsiteX63" fmla="*/ 7795847 w 7889631"/>
              <a:gd name="connsiteY63" fmla="*/ 1969477 h 6457070"/>
              <a:gd name="connsiteX64" fmla="*/ 7767711 w 7889631"/>
              <a:gd name="connsiteY64" fmla="*/ 1603717 h 6457070"/>
              <a:gd name="connsiteX65" fmla="*/ 7753644 w 7889631"/>
              <a:gd name="connsiteY65" fmla="*/ 998806 h 6457070"/>
              <a:gd name="connsiteX66" fmla="*/ 7725508 w 7889631"/>
              <a:gd name="connsiteY66" fmla="*/ 900332 h 6457070"/>
              <a:gd name="connsiteX67" fmla="*/ 7627034 w 7889631"/>
              <a:gd name="connsiteY67" fmla="*/ 858129 h 6457070"/>
              <a:gd name="connsiteX68" fmla="*/ 7528561 w 7889631"/>
              <a:gd name="connsiteY68" fmla="*/ 886264 h 6457070"/>
              <a:gd name="connsiteX69" fmla="*/ 7331613 w 7889631"/>
              <a:gd name="connsiteY69" fmla="*/ 548640 h 6457070"/>
              <a:gd name="connsiteX70" fmla="*/ 7359748 w 7889631"/>
              <a:gd name="connsiteY70" fmla="*/ 436098 h 6457070"/>
              <a:gd name="connsiteX71" fmla="*/ 7514493 w 7889631"/>
              <a:gd name="connsiteY71" fmla="*/ 323557 h 6457070"/>
              <a:gd name="connsiteX72" fmla="*/ 7612967 w 7889631"/>
              <a:gd name="connsiteY72" fmla="*/ 309489 h 6457070"/>
              <a:gd name="connsiteX73" fmla="*/ 7612967 w 7889631"/>
              <a:gd name="connsiteY73" fmla="*/ 267286 h 6457070"/>
              <a:gd name="connsiteX74" fmla="*/ 7500425 w 7889631"/>
              <a:gd name="connsiteY74" fmla="*/ 309489 h 6457070"/>
              <a:gd name="connsiteX75" fmla="*/ 7275342 w 7889631"/>
              <a:gd name="connsiteY75" fmla="*/ 436098 h 6457070"/>
              <a:gd name="connsiteX76" fmla="*/ 7176868 w 7889631"/>
              <a:gd name="connsiteY76" fmla="*/ 520504 h 6457070"/>
              <a:gd name="connsiteX77" fmla="*/ 7106530 w 7889631"/>
              <a:gd name="connsiteY77" fmla="*/ 478301 h 6457070"/>
              <a:gd name="connsiteX78" fmla="*/ 7627034 w 7889631"/>
              <a:gd name="connsiteY78" fmla="*/ 70338 h 6457070"/>
              <a:gd name="connsiteX79" fmla="*/ 7627034 w 7889631"/>
              <a:gd name="connsiteY79" fmla="*/ 56270 h 645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7889631" h="6457070">
                <a:moveTo>
                  <a:pt x="297767" y="984738"/>
                </a:moveTo>
                <a:cubicBezTo>
                  <a:pt x="226256" y="1128932"/>
                  <a:pt x="154745" y="1273126"/>
                  <a:pt x="114887" y="1378634"/>
                </a:cubicBezTo>
                <a:cubicBezTo>
                  <a:pt x="75029" y="1484142"/>
                  <a:pt x="77373" y="1502898"/>
                  <a:pt x="58616" y="1617784"/>
                </a:cubicBezTo>
                <a:cubicBezTo>
                  <a:pt x="39859" y="1732670"/>
                  <a:pt x="4690" y="1969476"/>
                  <a:pt x="2345" y="2067950"/>
                </a:cubicBezTo>
                <a:cubicBezTo>
                  <a:pt x="0" y="2166424"/>
                  <a:pt x="9379" y="2164079"/>
                  <a:pt x="44548" y="2208627"/>
                </a:cubicBezTo>
                <a:cubicBezTo>
                  <a:pt x="79717" y="2253175"/>
                  <a:pt x="159435" y="2318825"/>
                  <a:pt x="213361" y="2335237"/>
                </a:cubicBezTo>
                <a:cubicBezTo>
                  <a:pt x="267287" y="2351649"/>
                  <a:pt x="325902" y="2307101"/>
                  <a:pt x="368105" y="2307101"/>
                </a:cubicBezTo>
                <a:cubicBezTo>
                  <a:pt x="410308" y="2307101"/>
                  <a:pt x="433754" y="2316480"/>
                  <a:pt x="466579" y="2335237"/>
                </a:cubicBezTo>
                <a:cubicBezTo>
                  <a:pt x="499404" y="2353994"/>
                  <a:pt x="525195" y="2391508"/>
                  <a:pt x="565053" y="2419643"/>
                </a:cubicBezTo>
                <a:cubicBezTo>
                  <a:pt x="604911" y="2447778"/>
                  <a:pt x="661182" y="2466535"/>
                  <a:pt x="705730" y="2504049"/>
                </a:cubicBezTo>
                <a:cubicBezTo>
                  <a:pt x="750278" y="2541563"/>
                  <a:pt x="799515" y="2586111"/>
                  <a:pt x="832339" y="2644726"/>
                </a:cubicBezTo>
                <a:cubicBezTo>
                  <a:pt x="865164" y="2703341"/>
                  <a:pt x="883920" y="2801815"/>
                  <a:pt x="902677" y="2855741"/>
                </a:cubicBezTo>
                <a:cubicBezTo>
                  <a:pt x="921434" y="2909667"/>
                  <a:pt x="930813" y="2935458"/>
                  <a:pt x="944881" y="2968283"/>
                </a:cubicBezTo>
                <a:cubicBezTo>
                  <a:pt x="958949" y="3001108"/>
                  <a:pt x="970672" y="3036277"/>
                  <a:pt x="987084" y="3052689"/>
                </a:cubicBezTo>
                <a:cubicBezTo>
                  <a:pt x="1003496" y="3069101"/>
                  <a:pt x="1033976" y="3045656"/>
                  <a:pt x="1043354" y="3066757"/>
                </a:cubicBezTo>
                <a:cubicBezTo>
                  <a:pt x="1052732" y="3087859"/>
                  <a:pt x="1036320" y="3146474"/>
                  <a:pt x="1043354" y="3179298"/>
                </a:cubicBezTo>
                <a:cubicBezTo>
                  <a:pt x="1050388" y="3212122"/>
                  <a:pt x="1085557" y="3263704"/>
                  <a:pt x="1085557" y="3263704"/>
                </a:cubicBezTo>
                <a:cubicBezTo>
                  <a:pt x="1101969" y="3296529"/>
                  <a:pt x="1132450" y="3334043"/>
                  <a:pt x="1141828" y="3376246"/>
                </a:cubicBezTo>
                <a:cubicBezTo>
                  <a:pt x="1151206" y="3418449"/>
                  <a:pt x="1130105" y="3477065"/>
                  <a:pt x="1141828" y="3516923"/>
                </a:cubicBezTo>
                <a:cubicBezTo>
                  <a:pt x="1153551" y="3556781"/>
                  <a:pt x="1186376" y="3584917"/>
                  <a:pt x="1212167" y="3615397"/>
                </a:cubicBezTo>
                <a:cubicBezTo>
                  <a:pt x="1237958" y="3645877"/>
                  <a:pt x="1240302" y="3650566"/>
                  <a:pt x="1296573" y="3699803"/>
                </a:cubicBezTo>
                <a:cubicBezTo>
                  <a:pt x="1352844" y="3749040"/>
                  <a:pt x="1460696" y="3845169"/>
                  <a:pt x="1549791" y="3910818"/>
                </a:cubicBezTo>
                <a:cubicBezTo>
                  <a:pt x="1638886" y="3976467"/>
                  <a:pt x="1765496" y="4053840"/>
                  <a:pt x="1831145" y="4093698"/>
                </a:cubicBezTo>
                <a:cubicBezTo>
                  <a:pt x="1896794" y="4133556"/>
                  <a:pt x="1915552" y="4119489"/>
                  <a:pt x="1943687" y="4149969"/>
                </a:cubicBezTo>
                <a:cubicBezTo>
                  <a:pt x="1971822" y="4180449"/>
                  <a:pt x="1971822" y="4229686"/>
                  <a:pt x="1999957" y="4276578"/>
                </a:cubicBezTo>
                <a:cubicBezTo>
                  <a:pt x="2028092" y="4323470"/>
                  <a:pt x="2074985" y="4393809"/>
                  <a:pt x="2112499" y="4431323"/>
                </a:cubicBezTo>
                <a:cubicBezTo>
                  <a:pt x="2150013" y="4468837"/>
                  <a:pt x="2178149" y="4478215"/>
                  <a:pt x="2225041" y="4501661"/>
                </a:cubicBezTo>
                <a:cubicBezTo>
                  <a:pt x="2271933" y="4525107"/>
                  <a:pt x="2339927" y="4548554"/>
                  <a:pt x="2393853" y="4572000"/>
                </a:cubicBezTo>
                <a:cubicBezTo>
                  <a:pt x="2447779" y="4595446"/>
                  <a:pt x="2492326" y="4593101"/>
                  <a:pt x="2548597" y="4642338"/>
                </a:cubicBezTo>
                <a:cubicBezTo>
                  <a:pt x="2604868" y="4691575"/>
                  <a:pt x="2679895" y="4811150"/>
                  <a:pt x="2731477" y="4867421"/>
                </a:cubicBezTo>
                <a:cubicBezTo>
                  <a:pt x="2783059" y="4923692"/>
                  <a:pt x="2815884" y="4949483"/>
                  <a:pt x="2858087" y="4979963"/>
                </a:cubicBezTo>
                <a:cubicBezTo>
                  <a:pt x="2900290" y="5010443"/>
                  <a:pt x="2937804" y="5012787"/>
                  <a:pt x="2984696" y="5050301"/>
                </a:cubicBezTo>
                <a:cubicBezTo>
                  <a:pt x="3031588" y="5087815"/>
                  <a:pt x="3139441" y="5205046"/>
                  <a:pt x="3139441" y="5205046"/>
                </a:cubicBezTo>
                <a:cubicBezTo>
                  <a:pt x="3202746" y="5268351"/>
                  <a:pt x="3305909" y="5380892"/>
                  <a:pt x="3364524" y="5430129"/>
                </a:cubicBezTo>
                <a:cubicBezTo>
                  <a:pt x="3423139" y="5479366"/>
                  <a:pt x="3430173" y="5469987"/>
                  <a:pt x="3491133" y="5500467"/>
                </a:cubicBezTo>
                <a:cubicBezTo>
                  <a:pt x="3552093" y="5530947"/>
                  <a:pt x="3657601" y="5552049"/>
                  <a:pt x="3730284" y="5613009"/>
                </a:cubicBezTo>
                <a:cubicBezTo>
                  <a:pt x="3802967" y="5673969"/>
                  <a:pt x="3889717" y="5807612"/>
                  <a:pt x="3927231" y="5866227"/>
                </a:cubicBezTo>
                <a:cubicBezTo>
                  <a:pt x="3964745" y="5924842"/>
                  <a:pt x="3927232" y="5936566"/>
                  <a:pt x="3955367" y="5964701"/>
                </a:cubicBezTo>
                <a:cubicBezTo>
                  <a:pt x="3983502" y="5992836"/>
                  <a:pt x="4032739" y="5995181"/>
                  <a:pt x="4096044" y="6035040"/>
                </a:cubicBezTo>
                <a:cubicBezTo>
                  <a:pt x="4159349" y="6074899"/>
                  <a:pt x="4250788" y="6140548"/>
                  <a:pt x="4335194" y="6203852"/>
                </a:cubicBezTo>
                <a:cubicBezTo>
                  <a:pt x="4419600" y="6267157"/>
                  <a:pt x="4536832" y="6379698"/>
                  <a:pt x="4602481" y="6414867"/>
                </a:cubicBezTo>
                <a:cubicBezTo>
                  <a:pt x="4668130" y="6450036"/>
                  <a:pt x="4630616" y="6457070"/>
                  <a:pt x="4729090" y="6414867"/>
                </a:cubicBezTo>
                <a:cubicBezTo>
                  <a:pt x="4827564" y="6372664"/>
                  <a:pt x="5029201" y="6257778"/>
                  <a:pt x="5193324" y="6161649"/>
                </a:cubicBezTo>
                <a:cubicBezTo>
                  <a:pt x="5357447" y="6065520"/>
                  <a:pt x="5537982" y="5971735"/>
                  <a:pt x="5713828" y="5838092"/>
                </a:cubicBezTo>
                <a:cubicBezTo>
                  <a:pt x="5889674" y="5704449"/>
                  <a:pt x="6126481" y="5460608"/>
                  <a:pt x="6248401" y="5359790"/>
                </a:cubicBezTo>
                <a:cubicBezTo>
                  <a:pt x="6370321" y="5258972"/>
                  <a:pt x="6393767" y="5280073"/>
                  <a:pt x="6445348" y="5233181"/>
                </a:cubicBezTo>
                <a:cubicBezTo>
                  <a:pt x="6496930" y="5186289"/>
                  <a:pt x="6557890" y="5078437"/>
                  <a:pt x="6557890" y="5078437"/>
                </a:cubicBezTo>
                <a:cubicBezTo>
                  <a:pt x="6602438" y="5017477"/>
                  <a:pt x="6630573" y="4928381"/>
                  <a:pt x="6712634" y="4867421"/>
                </a:cubicBezTo>
                <a:cubicBezTo>
                  <a:pt x="6794696" y="4806461"/>
                  <a:pt x="6949441" y="4787705"/>
                  <a:pt x="7050259" y="4712677"/>
                </a:cubicBezTo>
                <a:cubicBezTo>
                  <a:pt x="7151077" y="4637649"/>
                  <a:pt x="7261274" y="4489938"/>
                  <a:pt x="7317545" y="4417255"/>
                </a:cubicBezTo>
                <a:cubicBezTo>
                  <a:pt x="7373816" y="4344572"/>
                  <a:pt x="7357404" y="4346916"/>
                  <a:pt x="7387884" y="4276578"/>
                </a:cubicBezTo>
                <a:cubicBezTo>
                  <a:pt x="7418364" y="4206240"/>
                  <a:pt x="7455877" y="4089009"/>
                  <a:pt x="7500425" y="3995224"/>
                </a:cubicBezTo>
                <a:cubicBezTo>
                  <a:pt x="7544973" y="3901439"/>
                  <a:pt x="7612967" y="3781864"/>
                  <a:pt x="7655170" y="3713870"/>
                </a:cubicBezTo>
                <a:cubicBezTo>
                  <a:pt x="7697373" y="3645876"/>
                  <a:pt x="7737232" y="3648221"/>
                  <a:pt x="7753644" y="3587261"/>
                </a:cubicBezTo>
                <a:cubicBezTo>
                  <a:pt x="7770056" y="3526301"/>
                  <a:pt x="7753644" y="3348110"/>
                  <a:pt x="7753644" y="3348110"/>
                </a:cubicBezTo>
                <a:cubicBezTo>
                  <a:pt x="7753644" y="3291839"/>
                  <a:pt x="7741921" y="3282461"/>
                  <a:pt x="7753644" y="3249637"/>
                </a:cubicBezTo>
                <a:cubicBezTo>
                  <a:pt x="7765367" y="3216813"/>
                  <a:pt x="7802881" y="3165231"/>
                  <a:pt x="7823982" y="3151163"/>
                </a:cubicBezTo>
                <a:cubicBezTo>
                  <a:pt x="7845083" y="3137095"/>
                  <a:pt x="7870875" y="3214467"/>
                  <a:pt x="7880253" y="3165230"/>
                </a:cubicBezTo>
                <a:cubicBezTo>
                  <a:pt x="7889631" y="3115993"/>
                  <a:pt x="7882598" y="2944836"/>
                  <a:pt x="7880253" y="2855741"/>
                </a:cubicBezTo>
                <a:cubicBezTo>
                  <a:pt x="7877908" y="2766646"/>
                  <a:pt x="7882597" y="2684584"/>
                  <a:pt x="7866185" y="2630658"/>
                </a:cubicBezTo>
                <a:cubicBezTo>
                  <a:pt x="7849773" y="2576732"/>
                  <a:pt x="7795847" y="2600178"/>
                  <a:pt x="7781779" y="2532184"/>
                </a:cubicBezTo>
                <a:cubicBezTo>
                  <a:pt x="7767711" y="2464190"/>
                  <a:pt x="7784124" y="2307101"/>
                  <a:pt x="7781779" y="2222695"/>
                </a:cubicBezTo>
                <a:cubicBezTo>
                  <a:pt x="7779434" y="2138289"/>
                  <a:pt x="7765366" y="2067950"/>
                  <a:pt x="7767711" y="2025747"/>
                </a:cubicBezTo>
                <a:cubicBezTo>
                  <a:pt x="7770056" y="1983544"/>
                  <a:pt x="7795847" y="2039815"/>
                  <a:pt x="7795847" y="1969477"/>
                </a:cubicBezTo>
                <a:cubicBezTo>
                  <a:pt x="7795847" y="1899139"/>
                  <a:pt x="7774745" y="1765495"/>
                  <a:pt x="7767711" y="1603717"/>
                </a:cubicBezTo>
                <a:cubicBezTo>
                  <a:pt x="7760677" y="1441939"/>
                  <a:pt x="7760678" y="1116037"/>
                  <a:pt x="7753644" y="998806"/>
                </a:cubicBezTo>
                <a:cubicBezTo>
                  <a:pt x="7746610" y="881575"/>
                  <a:pt x="7746610" y="923778"/>
                  <a:pt x="7725508" y="900332"/>
                </a:cubicBezTo>
                <a:cubicBezTo>
                  <a:pt x="7704406" y="876886"/>
                  <a:pt x="7659858" y="860474"/>
                  <a:pt x="7627034" y="858129"/>
                </a:cubicBezTo>
                <a:cubicBezTo>
                  <a:pt x="7594210" y="855784"/>
                  <a:pt x="7577798" y="937845"/>
                  <a:pt x="7528561" y="886264"/>
                </a:cubicBezTo>
                <a:cubicBezTo>
                  <a:pt x="7479324" y="834683"/>
                  <a:pt x="7359748" y="623668"/>
                  <a:pt x="7331613" y="548640"/>
                </a:cubicBezTo>
                <a:cubicBezTo>
                  <a:pt x="7303478" y="473612"/>
                  <a:pt x="7329268" y="473612"/>
                  <a:pt x="7359748" y="436098"/>
                </a:cubicBezTo>
                <a:cubicBezTo>
                  <a:pt x="7390228" y="398584"/>
                  <a:pt x="7472290" y="344658"/>
                  <a:pt x="7514493" y="323557"/>
                </a:cubicBezTo>
                <a:cubicBezTo>
                  <a:pt x="7556696" y="302456"/>
                  <a:pt x="7596555" y="318867"/>
                  <a:pt x="7612967" y="309489"/>
                </a:cubicBezTo>
                <a:cubicBezTo>
                  <a:pt x="7629379" y="300111"/>
                  <a:pt x="7631724" y="267286"/>
                  <a:pt x="7612967" y="267286"/>
                </a:cubicBezTo>
                <a:cubicBezTo>
                  <a:pt x="7594210" y="267286"/>
                  <a:pt x="7556696" y="281354"/>
                  <a:pt x="7500425" y="309489"/>
                </a:cubicBezTo>
                <a:cubicBezTo>
                  <a:pt x="7444154" y="337624"/>
                  <a:pt x="7329268" y="400929"/>
                  <a:pt x="7275342" y="436098"/>
                </a:cubicBezTo>
                <a:cubicBezTo>
                  <a:pt x="7221416" y="471267"/>
                  <a:pt x="7205003" y="513470"/>
                  <a:pt x="7176868" y="520504"/>
                </a:cubicBezTo>
                <a:cubicBezTo>
                  <a:pt x="7148733" y="527538"/>
                  <a:pt x="7031502" y="553329"/>
                  <a:pt x="7106530" y="478301"/>
                </a:cubicBezTo>
                <a:cubicBezTo>
                  <a:pt x="7181558" y="403273"/>
                  <a:pt x="7540283" y="140676"/>
                  <a:pt x="7627034" y="70338"/>
                </a:cubicBezTo>
                <a:cubicBezTo>
                  <a:pt x="7713785" y="0"/>
                  <a:pt x="7670409" y="28135"/>
                  <a:pt x="7627034" y="56270"/>
                </a:cubicBez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6601104">
            <a:off x="745588" y="998806"/>
            <a:ext cx="492369" cy="379827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8159262" y="211016"/>
            <a:ext cx="323557" cy="36576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Heptagone 10"/>
          <p:cNvSpPr/>
          <p:nvPr/>
        </p:nvSpPr>
        <p:spPr>
          <a:xfrm>
            <a:off x="8042031" y="316054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19</a:t>
            </a:r>
            <a:endParaRPr lang="fr-FR" sz="1050" dirty="0"/>
          </a:p>
        </p:txBody>
      </p:sp>
      <p:sp>
        <p:nvSpPr>
          <p:cNvPr id="12" name="Heptagone 11"/>
          <p:cNvSpPr/>
          <p:nvPr/>
        </p:nvSpPr>
        <p:spPr>
          <a:xfrm>
            <a:off x="8264770" y="4030394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18</a:t>
            </a:r>
            <a:endParaRPr lang="fr-FR" sz="1050" dirty="0"/>
          </a:p>
        </p:txBody>
      </p:sp>
      <p:sp>
        <p:nvSpPr>
          <p:cNvPr id="13" name="Heptagone 12"/>
          <p:cNvSpPr/>
          <p:nvPr/>
        </p:nvSpPr>
        <p:spPr>
          <a:xfrm>
            <a:off x="4675164" y="647817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17</a:t>
            </a:r>
            <a:endParaRPr lang="fr-FR" sz="1050" dirty="0"/>
          </a:p>
        </p:txBody>
      </p:sp>
      <p:sp>
        <p:nvSpPr>
          <p:cNvPr id="14" name="Heptagone 13"/>
          <p:cNvSpPr/>
          <p:nvPr/>
        </p:nvSpPr>
        <p:spPr>
          <a:xfrm>
            <a:off x="663527" y="2196904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16</a:t>
            </a:r>
            <a:endParaRPr lang="fr-FR" sz="10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22433" cy="683524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233182" y="1927274"/>
            <a:ext cx="3910818" cy="2419643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 w="19050">
                  <a:solidFill>
                    <a:schemeClr val="accent1"/>
                  </a:solidFill>
                </a:ln>
                <a:solidFill>
                  <a:schemeClr val="tx1"/>
                </a:solidFill>
              </a:rPr>
              <a:t>FIN DE VELO – ACCES PARC VELO</a:t>
            </a:r>
            <a:endParaRPr lang="fr-FR" dirty="0">
              <a:ln w="19050">
                <a:solidFill>
                  <a:schemeClr val="accent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689317" y="3334043"/>
            <a:ext cx="2025748" cy="3151163"/>
          </a:xfrm>
          <a:custGeom>
            <a:avLst/>
            <a:gdLst>
              <a:gd name="connsiteX0" fmla="*/ 0 w 2025748"/>
              <a:gd name="connsiteY0" fmla="*/ 0 h 3151163"/>
              <a:gd name="connsiteX1" fmla="*/ 168812 w 2025748"/>
              <a:gd name="connsiteY1" fmla="*/ 196948 h 3151163"/>
              <a:gd name="connsiteX2" fmla="*/ 576775 w 2025748"/>
              <a:gd name="connsiteY2" fmla="*/ 267286 h 3151163"/>
              <a:gd name="connsiteX3" fmla="*/ 689317 w 2025748"/>
              <a:gd name="connsiteY3" fmla="*/ 520505 h 3151163"/>
              <a:gd name="connsiteX4" fmla="*/ 407963 w 2025748"/>
              <a:gd name="connsiteY4" fmla="*/ 618979 h 3151163"/>
              <a:gd name="connsiteX5" fmla="*/ 379828 w 2025748"/>
              <a:gd name="connsiteY5" fmla="*/ 998806 h 3151163"/>
              <a:gd name="connsiteX6" fmla="*/ 422031 w 2025748"/>
              <a:gd name="connsiteY6" fmla="*/ 1505243 h 3151163"/>
              <a:gd name="connsiteX7" fmla="*/ 253218 w 2025748"/>
              <a:gd name="connsiteY7" fmla="*/ 1899139 h 3151163"/>
              <a:gd name="connsiteX8" fmla="*/ 211015 w 2025748"/>
              <a:gd name="connsiteY8" fmla="*/ 2363372 h 3151163"/>
              <a:gd name="connsiteX9" fmla="*/ 253218 w 2025748"/>
              <a:gd name="connsiteY9" fmla="*/ 2869809 h 3151163"/>
              <a:gd name="connsiteX10" fmla="*/ 379828 w 2025748"/>
              <a:gd name="connsiteY10" fmla="*/ 3123028 h 3151163"/>
              <a:gd name="connsiteX11" fmla="*/ 647114 w 2025748"/>
              <a:gd name="connsiteY11" fmla="*/ 3038622 h 3151163"/>
              <a:gd name="connsiteX12" fmla="*/ 1026941 w 2025748"/>
              <a:gd name="connsiteY12" fmla="*/ 2729132 h 3151163"/>
              <a:gd name="connsiteX13" fmla="*/ 1266092 w 2025748"/>
              <a:gd name="connsiteY13" fmla="*/ 2405575 h 3151163"/>
              <a:gd name="connsiteX14" fmla="*/ 1392701 w 2025748"/>
              <a:gd name="connsiteY14" fmla="*/ 1871003 h 3151163"/>
              <a:gd name="connsiteX15" fmla="*/ 1786597 w 2025748"/>
              <a:gd name="connsiteY15" fmla="*/ 1111348 h 3151163"/>
              <a:gd name="connsiteX16" fmla="*/ 1941341 w 2025748"/>
              <a:gd name="connsiteY16" fmla="*/ 844062 h 3151163"/>
              <a:gd name="connsiteX17" fmla="*/ 2025748 w 2025748"/>
              <a:gd name="connsiteY17" fmla="*/ 815926 h 3151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25748" h="3151163">
                <a:moveTo>
                  <a:pt x="0" y="0"/>
                </a:moveTo>
                <a:cubicBezTo>
                  <a:pt x="36341" y="76200"/>
                  <a:pt x="72683" y="152400"/>
                  <a:pt x="168812" y="196948"/>
                </a:cubicBezTo>
                <a:cubicBezTo>
                  <a:pt x="264941" y="241496"/>
                  <a:pt x="490024" y="213360"/>
                  <a:pt x="576775" y="267286"/>
                </a:cubicBezTo>
                <a:cubicBezTo>
                  <a:pt x="663526" y="321212"/>
                  <a:pt x="717452" y="461890"/>
                  <a:pt x="689317" y="520505"/>
                </a:cubicBezTo>
                <a:cubicBezTo>
                  <a:pt x="661182" y="579120"/>
                  <a:pt x="459544" y="539262"/>
                  <a:pt x="407963" y="618979"/>
                </a:cubicBezTo>
                <a:cubicBezTo>
                  <a:pt x="356382" y="698696"/>
                  <a:pt x="377483" y="851095"/>
                  <a:pt x="379828" y="998806"/>
                </a:cubicBezTo>
                <a:cubicBezTo>
                  <a:pt x="382173" y="1146517"/>
                  <a:pt x="443133" y="1355188"/>
                  <a:pt x="422031" y="1505243"/>
                </a:cubicBezTo>
                <a:cubicBezTo>
                  <a:pt x="400929" y="1655298"/>
                  <a:pt x="288387" y="1756118"/>
                  <a:pt x="253218" y="1899139"/>
                </a:cubicBezTo>
                <a:cubicBezTo>
                  <a:pt x="218049" y="2042160"/>
                  <a:pt x="211015" y="2201594"/>
                  <a:pt x="211015" y="2363372"/>
                </a:cubicBezTo>
                <a:cubicBezTo>
                  <a:pt x="211015" y="2525150"/>
                  <a:pt x="225083" y="2743200"/>
                  <a:pt x="253218" y="2869809"/>
                </a:cubicBezTo>
                <a:cubicBezTo>
                  <a:pt x="281353" y="2996418"/>
                  <a:pt x="314179" y="3094893"/>
                  <a:pt x="379828" y="3123028"/>
                </a:cubicBezTo>
                <a:cubicBezTo>
                  <a:pt x="445477" y="3151163"/>
                  <a:pt x="539262" y="3104271"/>
                  <a:pt x="647114" y="3038622"/>
                </a:cubicBezTo>
                <a:cubicBezTo>
                  <a:pt x="754966" y="2972973"/>
                  <a:pt x="923778" y="2834640"/>
                  <a:pt x="1026941" y="2729132"/>
                </a:cubicBezTo>
                <a:cubicBezTo>
                  <a:pt x="1130104" y="2623624"/>
                  <a:pt x="1205132" y="2548597"/>
                  <a:pt x="1266092" y="2405575"/>
                </a:cubicBezTo>
                <a:cubicBezTo>
                  <a:pt x="1327052" y="2262554"/>
                  <a:pt x="1305950" y="2086707"/>
                  <a:pt x="1392701" y="1871003"/>
                </a:cubicBezTo>
                <a:cubicBezTo>
                  <a:pt x="1479452" y="1655299"/>
                  <a:pt x="1695157" y="1282505"/>
                  <a:pt x="1786597" y="1111348"/>
                </a:cubicBezTo>
                <a:cubicBezTo>
                  <a:pt x="1878037" y="940191"/>
                  <a:pt x="1901483" y="893299"/>
                  <a:pt x="1941341" y="844062"/>
                </a:cubicBezTo>
                <a:cubicBezTo>
                  <a:pt x="1981199" y="794825"/>
                  <a:pt x="2003473" y="805375"/>
                  <a:pt x="2025748" y="815926"/>
                </a:cubicBezTo>
              </a:path>
            </a:pathLst>
          </a:custGeom>
          <a:noFill/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2353444">
            <a:off x="553349" y="3323863"/>
            <a:ext cx="359632" cy="317766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18442851">
            <a:off x="2432315" y="4149751"/>
            <a:ext cx="428932" cy="279384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Heptagone 12"/>
          <p:cNvSpPr/>
          <p:nvPr/>
        </p:nvSpPr>
        <p:spPr>
          <a:xfrm>
            <a:off x="2532185" y="3826412"/>
            <a:ext cx="422031" cy="379828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 smtClean="0"/>
              <a:t>20</a:t>
            </a:r>
            <a:endParaRPr lang="fr-FR" sz="10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896" y="753538"/>
            <a:ext cx="8314006" cy="592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3319"/>
          </a:xfrm>
          <a:solidFill>
            <a:schemeClr val="accent3"/>
          </a:solidFill>
        </p:spPr>
        <p:txBody>
          <a:bodyPr/>
          <a:lstStyle/>
          <a:p>
            <a:r>
              <a:rPr lang="fr-FR" dirty="0" smtClean="0"/>
              <a:t>PARC VELO RETOUR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 rot="16700210">
            <a:off x="3550829" y="2871858"/>
            <a:ext cx="1295189" cy="306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300 places</a:t>
            </a: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 rot="18101930">
            <a:off x="2897945" y="4192172"/>
            <a:ext cx="675249" cy="422031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26942" y="4740813"/>
            <a:ext cx="1983545" cy="29542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Retour Vélo</a:t>
            </a: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 rot="21013005">
            <a:off x="6611815" y="2475913"/>
            <a:ext cx="506437" cy="42203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3446585" y="3657600"/>
            <a:ext cx="647113" cy="422031"/>
          </a:xfrm>
          <a:custGeom>
            <a:avLst/>
            <a:gdLst>
              <a:gd name="connsiteX0" fmla="*/ 0 w 647113"/>
              <a:gd name="connsiteY0" fmla="*/ 422031 h 422031"/>
              <a:gd name="connsiteX1" fmla="*/ 140677 w 647113"/>
              <a:gd name="connsiteY1" fmla="*/ 196948 h 422031"/>
              <a:gd name="connsiteX2" fmla="*/ 379827 w 647113"/>
              <a:gd name="connsiteY2" fmla="*/ 126609 h 422031"/>
              <a:gd name="connsiteX3" fmla="*/ 590843 w 647113"/>
              <a:gd name="connsiteY3" fmla="*/ 140677 h 422031"/>
              <a:gd name="connsiteX4" fmla="*/ 647113 w 647113"/>
              <a:gd name="connsiteY4" fmla="*/ 0 h 422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13" h="422031">
                <a:moveTo>
                  <a:pt x="0" y="422031"/>
                </a:moveTo>
                <a:cubicBezTo>
                  <a:pt x="38686" y="334108"/>
                  <a:pt x="77373" y="246185"/>
                  <a:pt x="140677" y="196948"/>
                </a:cubicBezTo>
                <a:cubicBezTo>
                  <a:pt x="203982" y="147711"/>
                  <a:pt x="304799" y="135987"/>
                  <a:pt x="379827" y="126609"/>
                </a:cubicBezTo>
                <a:cubicBezTo>
                  <a:pt x="454855" y="117231"/>
                  <a:pt x="546295" y="161778"/>
                  <a:pt x="590843" y="140677"/>
                </a:cubicBezTo>
                <a:cubicBezTo>
                  <a:pt x="635391" y="119576"/>
                  <a:pt x="641252" y="59788"/>
                  <a:pt x="647113" y="0"/>
                </a:cubicBezTo>
              </a:path>
            </a:pathLst>
          </a:cu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orme libre 12"/>
          <p:cNvSpPr/>
          <p:nvPr/>
        </p:nvSpPr>
        <p:spPr>
          <a:xfrm>
            <a:off x="4290646" y="2189871"/>
            <a:ext cx="2307102" cy="848751"/>
          </a:xfrm>
          <a:custGeom>
            <a:avLst/>
            <a:gdLst>
              <a:gd name="connsiteX0" fmla="*/ 0 w 2307102"/>
              <a:gd name="connsiteY0" fmla="*/ 145366 h 848751"/>
              <a:gd name="connsiteX1" fmla="*/ 478302 w 2307102"/>
              <a:gd name="connsiteY1" fmla="*/ 4689 h 848751"/>
              <a:gd name="connsiteX2" fmla="*/ 872197 w 2307102"/>
              <a:gd name="connsiteY2" fmla="*/ 173501 h 848751"/>
              <a:gd name="connsiteX3" fmla="*/ 928468 w 2307102"/>
              <a:gd name="connsiteY3" fmla="*/ 553329 h 848751"/>
              <a:gd name="connsiteX4" fmla="*/ 1871003 w 2307102"/>
              <a:gd name="connsiteY4" fmla="*/ 848751 h 848751"/>
              <a:gd name="connsiteX5" fmla="*/ 2307102 w 2307102"/>
              <a:gd name="connsiteY5" fmla="*/ 553329 h 84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7102" h="848751">
                <a:moveTo>
                  <a:pt x="0" y="145366"/>
                </a:moveTo>
                <a:cubicBezTo>
                  <a:pt x="166468" y="72683"/>
                  <a:pt x="332936" y="0"/>
                  <a:pt x="478302" y="4689"/>
                </a:cubicBezTo>
                <a:cubicBezTo>
                  <a:pt x="623668" y="9378"/>
                  <a:pt x="797169" y="82061"/>
                  <a:pt x="872197" y="173501"/>
                </a:cubicBezTo>
                <a:cubicBezTo>
                  <a:pt x="947225" y="264941"/>
                  <a:pt x="762000" y="440787"/>
                  <a:pt x="928468" y="553329"/>
                </a:cubicBezTo>
                <a:cubicBezTo>
                  <a:pt x="1094936" y="665871"/>
                  <a:pt x="1641231" y="848751"/>
                  <a:pt x="1871003" y="848751"/>
                </a:cubicBezTo>
                <a:cubicBezTo>
                  <a:pt x="2100775" y="848751"/>
                  <a:pt x="2203938" y="701040"/>
                  <a:pt x="2307102" y="553329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174523" y="2307102"/>
            <a:ext cx="1350498" cy="30777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Départ CAP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 descr="H:\florent\REA\téléchargement.jpg"/>
          <p:cNvPicPr preferRelativeResize="0"/>
          <p:nvPr/>
        </p:nvPicPr>
        <p:blipFill rotWithShape="1">
          <a:blip r:embed="rId3">
            <a:alphaModFix amt="37000"/>
          </a:blip>
          <a:srcRect/>
          <a:stretch/>
        </p:blipFill>
        <p:spPr>
          <a:xfrm>
            <a:off x="2051720" y="1743915"/>
            <a:ext cx="6552728" cy="48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 smtClean="0"/>
              <a:t>LABELS</a:t>
            </a:r>
            <a:endParaRPr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351692" y="1268760"/>
            <a:ext cx="879230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dirty="0"/>
              <a:t>Sélectif Triathlon D3 homme </a:t>
            </a:r>
            <a:r>
              <a:rPr lang="fr-FR" dirty="0" smtClean="0"/>
              <a:t>femme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dirty="0" smtClean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fr-FR" dirty="0"/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fr-FR" dirty="0" smtClean="0"/>
              <a:t>Label </a:t>
            </a:r>
            <a:r>
              <a:rPr lang="fr-FR" dirty="0"/>
              <a:t>Championnat Grand EST </a:t>
            </a:r>
            <a:r>
              <a:rPr lang="fr-FR" dirty="0" smtClean="0"/>
              <a:t>triathlon Adultes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538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dirty="0" smtClean="0"/>
              <a:t>CAP S = 5 kms</a:t>
            </a:r>
            <a:endParaRPr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2025" y="1155469"/>
            <a:ext cx="6400800" cy="5702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rme libre 10"/>
          <p:cNvSpPr/>
          <p:nvPr/>
        </p:nvSpPr>
        <p:spPr>
          <a:xfrm>
            <a:off x="1399735" y="1913206"/>
            <a:ext cx="5022166" cy="4478215"/>
          </a:xfrm>
          <a:custGeom>
            <a:avLst/>
            <a:gdLst>
              <a:gd name="connsiteX0" fmla="*/ 1638887 w 5022166"/>
              <a:gd name="connsiteY0" fmla="*/ 4248443 h 4478215"/>
              <a:gd name="connsiteX1" fmla="*/ 1849902 w 5022166"/>
              <a:gd name="connsiteY1" fmla="*/ 4248443 h 4478215"/>
              <a:gd name="connsiteX2" fmla="*/ 1878037 w 5022166"/>
              <a:gd name="connsiteY2" fmla="*/ 4403188 h 4478215"/>
              <a:gd name="connsiteX3" fmla="*/ 2159391 w 5022166"/>
              <a:gd name="connsiteY3" fmla="*/ 4473526 h 4478215"/>
              <a:gd name="connsiteX4" fmla="*/ 2215662 w 5022166"/>
              <a:gd name="connsiteY4" fmla="*/ 4375052 h 4478215"/>
              <a:gd name="connsiteX5" fmla="*/ 2384474 w 5022166"/>
              <a:gd name="connsiteY5" fmla="*/ 4304714 h 4478215"/>
              <a:gd name="connsiteX6" fmla="*/ 2722099 w 5022166"/>
              <a:gd name="connsiteY6" fmla="*/ 4375052 h 4478215"/>
              <a:gd name="connsiteX7" fmla="*/ 3031588 w 5022166"/>
              <a:gd name="connsiteY7" fmla="*/ 4234376 h 4478215"/>
              <a:gd name="connsiteX8" fmla="*/ 3284807 w 5022166"/>
              <a:gd name="connsiteY8" fmla="*/ 4093699 h 4478215"/>
              <a:gd name="connsiteX9" fmla="*/ 3566160 w 5022166"/>
              <a:gd name="connsiteY9" fmla="*/ 3924886 h 4478215"/>
              <a:gd name="connsiteX10" fmla="*/ 3706837 w 5022166"/>
              <a:gd name="connsiteY10" fmla="*/ 3924886 h 4478215"/>
              <a:gd name="connsiteX11" fmla="*/ 3847514 w 5022166"/>
              <a:gd name="connsiteY11" fmla="*/ 3967089 h 4478215"/>
              <a:gd name="connsiteX12" fmla="*/ 4044462 w 5022166"/>
              <a:gd name="connsiteY12" fmla="*/ 3812345 h 4478215"/>
              <a:gd name="connsiteX13" fmla="*/ 4171071 w 5022166"/>
              <a:gd name="connsiteY13" fmla="*/ 3559126 h 4478215"/>
              <a:gd name="connsiteX14" fmla="*/ 4522763 w 5022166"/>
              <a:gd name="connsiteY14" fmla="*/ 3123028 h 4478215"/>
              <a:gd name="connsiteX15" fmla="*/ 4804117 w 5022166"/>
              <a:gd name="connsiteY15" fmla="*/ 2757268 h 4478215"/>
              <a:gd name="connsiteX16" fmla="*/ 4775982 w 5022166"/>
              <a:gd name="connsiteY16" fmla="*/ 2532185 h 4478215"/>
              <a:gd name="connsiteX17" fmla="*/ 4761914 w 5022166"/>
              <a:gd name="connsiteY17" fmla="*/ 2166425 h 4478215"/>
              <a:gd name="connsiteX18" fmla="*/ 4986997 w 5022166"/>
              <a:gd name="connsiteY18" fmla="*/ 1913206 h 4478215"/>
              <a:gd name="connsiteX19" fmla="*/ 4972930 w 5022166"/>
              <a:gd name="connsiteY19" fmla="*/ 1786597 h 4478215"/>
              <a:gd name="connsiteX20" fmla="*/ 4972930 w 5022166"/>
              <a:gd name="connsiteY20" fmla="*/ 1294228 h 4478215"/>
              <a:gd name="connsiteX21" fmla="*/ 4775982 w 5022166"/>
              <a:gd name="connsiteY21" fmla="*/ 1434905 h 4478215"/>
              <a:gd name="connsiteX22" fmla="*/ 4550899 w 5022166"/>
              <a:gd name="connsiteY22" fmla="*/ 1828800 h 4478215"/>
              <a:gd name="connsiteX23" fmla="*/ 4185139 w 5022166"/>
              <a:gd name="connsiteY23" fmla="*/ 2208628 h 4478215"/>
              <a:gd name="connsiteX24" fmla="*/ 3763108 w 5022166"/>
              <a:gd name="connsiteY24" fmla="*/ 2546252 h 4478215"/>
              <a:gd name="connsiteX25" fmla="*/ 3439551 w 5022166"/>
              <a:gd name="connsiteY25" fmla="*/ 2574388 h 4478215"/>
              <a:gd name="connsiteX26" fmla="*/ 3003453 w 5022166"/>
              <a:gd name="connsiteY26" fmla="*/ 2419643 h 4478215"/>
              <a:gd name="connsiteX27" fmla="*/ 2384474 w 5022166"/>
              <a:gd name="connsiteY27" fmla="*/ 2602523 h 4478215"/>
              <a:gd name="connsiteX28" fmla="*/ 2046850 w 5022166"/>
              <a:gd name="connsiteY28" fmla="*/ 3010486 h 4478215"/>
              <a:gd name="connsiteX29" fmla="*/ 1751428 w 5022166"/>
              <a:gd name="connsiteY29" fmla="*/ 2912012 h 4478215"/>
              <a:gd name="connsiteX30" fmla="*/ 1441939 w 5022166"/>
              <a:gd name="connsiteY30" fmla="*/ 2419643 h 4478215"/>
              <a:gd name="connsiteX31" fmla="*/ 1357533 w 5022166"/>
              <a:gd name="connsiteY31" fmla="*/ 1969477 h 4478215"/>
              <a:gd name="connsiteX32" fmla="*/ 1554480 w 5022166"/>
              <a:gd name="connsiteY32" fmla="*/ 1547446 h 4478215"/>
              <a:gd name="connsiteX33" fmla="*/ 1793631 w 5022166"/>
              <a:gd name="connsiteY33" fmla="*/ 1294228 h 4478215"/>
              <a:gd name="connsiteX34" fmla="*/ 1498210 w 5022166"/>
              <a:gd name="connsiteY34" fmla="*/ 1125416 h 4478215"/>
              <a:gd name="connsiteX35" fmla="*/ 1301262 w 5022166"/>
              <a:gd name="connsiteY35" fmla="*/ 703385 h 4478215"/>
              <a:gd name="connsiteX36" fmla="*/ 1498210 w 5022166"/>
              <a:gd name="connsiteY36" fmla="*/ 154745 h 4478215"/>
              <a:gd name="connsiteX37" fmla="*/ 1456007 w 5022166"/>
              <a:gd name="connsiteY37" fmla="*/ 14068 h 4478215"/>
              <a:gd name="connsiteX38" fmla="*/ 766690 w 5022166"/>
              <a:gd name="connsiteY38" fmla="*/ 239151 h 4478215"/>
              <a:gd name="connsiteX39" fmla="*/ 471268 w 5022166"/>
              <a:gd name="connsiteY39" fmla="*/ 787791 h 4478215"/>
              <a:gd name="connsiteX40" fmla="*/ 175847 w 5022166"/>
              <a:gd name="connsiteY40" fmla="*/ 1350499 h 4478215"/>
              <a:gd name="connsiteX41" fmla="*/ 7034 w 5022166"/>
              <a:gd name="connsiteY41" fmla="*/ 1983545 h 4478215"/>
              <a:gd name="connsiteX42" fmla="*/ 218050 w 5022166"/>
              <a:gd name="connsiteY42" fmla="*/ 2250831 h 4478215"/>
              <a:gd name="connsiteX43" fmla="*/ 372794 w 5022166"/>
              <a:gd name="connsiteY43" fmla="*/ 2827606 h 4478215"/>
              <a:gd name="connsiteX44" fmla="*/ 541607 w 5022166"/>
              <a:gd name="connsiteY44" fmla="*/ 2011680 h 4478215"/>
              <a:gd name="connsiteX45" fmla="*/ 654148 w 5022166"/>
              <a:gd name="connsiteY45" fmla="*/ 2011680 h 4478215"/>
              <a:gd name="connsiteX46" fmla="*/ 640080 w 5022166"/>
              <a:gd name="connsiteY46" fmla="*/ 2447779 h 4478215"/>
              <a:gd name="connsiteX47" fmla="*/ 738554 w 5022166"/>
              <a:gd name="connsiteY47" fmla="*/ 2940148 h 4478215"/>
              <a:gd name="connsiteX48" fmla="*/ 977705 w 5022166"/>
              <a:gd name="connsiteY48" fmla="*/ 3446585 h 4478215"/>
              <a:gd name="connsiteX49" fmla="*/ 1315330 w 5022166"/>
              <a:gd name="connsiteY49" fmla="*/ 3953022 h 4478215"/>
              <a:gd name="connsiteX50" fmla="*/ 1638887 w 5022166"/>
              <a:gd name="connsiteY50" fmla="*/ 4248443 h 447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022166" h="4478215">
                <a:moveTo>
                  <a:pt x="1638887" y="4248443"/>
                </a:moveTo>
                <a:cubicBezTo>
                  <a:pt x="1727982" y="4297680"/>
                  <a:pt x="1810044" y="4222652"/>
                  <a:pt x="1849902" y="4248443"/>
                </a:cubicBezTo>
                <a:cubicBezTo>
                  <a:pt x="1889760" y="4274234"/>
                  <a:pt x="1826455" y="4365674"/>
                  <a:pt x="1878037" y="4403188"/>
                </a:cubicBezTo>
                <a:cubicBezTo>
                  <a:pt x="1929619" y="4440702"/>
                  <a:pt x="2103120" y="4478215"/>
                  <a:pt x="2159391" y="4473526"/>
                </a:cubicBezTo>
                <a:cubicBezTo>
                  <a:pt x="2215662" y="4468837"/>
                  <a:pt x="2178148" y="4403187"/>
                  <a:pt x="2215662" y="4375052"/>
                </a:cubicBezTo>
                <a:cubicBezTo>
                  <a:pt x="2253176" y="4346917"/>
                  <a:pt x="2300068" y="4304714"/>
                  <a:pt x="2384474" y="4304714"/>
                </a:cubicBezTo>
                <a:cubicBezTo>
                  <a:pt x="2468880" y="4304714"/>
                  <a:pt x="2614247" y="4386775"/>
                  <a:pt x="2722099" y="4375052"/>
                </a:cubicBezTo>
                <a:cubicBezTo>
                  <a:pt x="2829951" y="4363329"/>
                  <a:pt x="2937803" y="4281268"/>
                  <a:pt x="3031588" y="4234376"/>
                </a:cubicBezTo>
                <a:cubicBezTo>
                  <a:pt x="3125373" y="4187484"/>
                  <a:pt x="3195712" y="4145281"/>
                  <a:pt x="3284807" y="4093699"/>
                </a:cubicBezTo>
                <a:cubicBezTo>
                  <a:pt x="3373902" y="4042117"/>
                  <a:pt x="3495822" y="3953022"/>
                  <a:pt x="3566160" y="3924886"/>
                </a:cubicBezTo>
                <a:cubicBezTo>
                  <a:pt x="3636498" y="3896750"/>
                  <a:pt x="3659945" y="3917852"/>
                  <a:pt x="3706837" y="3924886"/>
                </a:cubicBezTo>
                <a:cubicBezTo>
                  <a:pt x="3753729" y="3931920"/>
                  <a:pt x="3791243" y="3985846"/>
                  <a:pt x="3847514" y="3967089"/>
                </a:cubicBezTo>
                <a:cubicBezTo>
                  <a:pt x="3903785" y="3948332"/>
                  <a:pt x="3990536" y="3880339"/>
                  <a:pt x="4044462" y="3812345"/>
                </a:cubicBezTo>
                <a:cubicBezTo>
                  <a:pt x="4098388" y="3744351"/>
                  <a:pt x="4091354" y="3674012"/>
                  <a:pt x="4171071" y="3559126"/>
                </a:cubicBezTo>
                <a:cubicBezTo>
                  <a:pt x="4250788" y="3444240"/>
                  <a:pt x="4417255" y="3256671"/>
                  <a:pt x="4522763" y="3123028"/>
                </a:cubicBezTo>
                <a:cubicBezTo>
                  <a:pt x="4628271" y="2989385"/>
                  <a:pt x="4761914" y="2855742"/>
                  <a:pt x="4804117" y="2757268"/>
                </a:cubicBezTo>
                <a:cubicBezTo>
                  <a:pt x="4846320" y="2658794"/>
                  <a:pt x="4783016" y="2630659"/>
                  <a:pt x="4775982" y="2532185"/>
                </a:cubicBezTo>
                <a:cubicBezTo>
                  <a:pt x="4768948" y="2433711"/>
                  <a:pt x="4726745" y="2269588"/>
                  <a:pt x="4761914" y="2166425"/>
                </a:cubicBezTo>
                <a:cubicBezTo>
                  <a:pt x="4797083" y="2063262"/>
                  <a:pt x="4951828" y="1976511"/>
                  <a:pt x="4986997" y="1913206"/>
                </a:cubicBezTo>
                <a:cubicBezTo>
                  <a:pt x="5022166" y="1849901"/>
                  <a:pt x="4975275" y="1889760"/>
                  <a:pt x="4972930" y="1786597"/>
                </a:cubicBezTo>
                <a:cubicBezTo>
                  <a:pt x="4970585" y="1683434"/>
                  <a:pt x="5005755" y="1352843"/>
                  <a:pt x="4972930" y="1294228"/>
                </a:cubicBezTo>
                <a:cubicBezTo>
                  <a:pt x="4940105" y="1235613"/>
                  <a:pt x="4846320" y="1345810"/>
                  <a:pt x="4775982" y="1434905"/>
                </a:cubicBezTo>
                <a:cubicBezTo>
                  <a:pt x="4705644" y="1524000"/>
                  <a:pt x="4649373" y="1699846"/>
                  <a:pt x="4550899" y="1828800"/>
                </a:cubicBezTo>
                <a:cubicBezTo>
                  <a:pt x="4452425" y="1957754"/>
                  <a:pt x="4316438" y="2089053"/>
                  <a:pt x="4185139" y="2208628"/>
                </a:cubicBezTo>
                <a:cubicBezTo>
                  <a:pt x="4053841" y="2328203"/>
                  <a:pt x="3887373" y="2485292"/>
                  <a:pt x="3763108" y="2546252"/>
                </a:cubicBezTo>
                <a:cubicBezTo>
                  <a:pt x="3638843" y="2607212"/>
                  <a:pt x="3566160" y="2595490"/>
                  <a:pt x="3439551" y="2574388"/>
                </a:cubicBezTo>
                <a:cubicBezTo>
                  <a:pt x="3312942" y="2553287"/>
                  <a:pt x="3179299" y="2414954"/>
                  <a:pt x="3003453" y="2419643"/>
                </a:cubicBezTo>
                <a:cubicBezTo>
                  <a:pt x="2827607" y="2424332"/>
                  <a:pt x="2543908" y="2504049"/>
                  <a:pt x="2384474" y="2602523"/>
                </a:cubicBezTo>
                <a:cubicBezTo>
                  <a:pt x="2225040" y="2700997"/>
                  <a:pt x="2152358" y="2958905"/>
                  <a:pt x="2046850" y="3010486"/>
                </a:cubicBezTo>
                <a:cubicBezTo>
                  <a:pt x="1941342" y="3062067"/>
                  <a:pt x="1852246" y="3010486"/>
                  <a:pt x="1751428" y="2912012"/>
                </a:cubicBezTo>
                <a:cubicBezTo>
                  <a:pt x="1650610" y="2813538"/>
                  <a:pt x="1507588" y="2576732"/>
                  <a:pt x="1441939" y="2419643"/>
                </a:cubicBezTo>
                <a:cubicBezTo>
                  <a:pt x="1376290" y="2262554"/>
                  <a:pt x="1338776" y="2114843"/>
                  <a:pt x="1357533" y="1969477"/>
                </a:cubicBezTo>
                <a:cubicBezTo>
                  <a:pt x="1376290" y="1824111"/>
                  <a:pt x="1481797" y="1659987"/>
                  <a:pt x="1554480" y="1547446"/>
                </a:cubicBezTo>
                <a:cubicBezTo>
                  <a:pt x="1627163" y="1434905"/>
                  <a:pt x="1803009" y="1364566"/>
                  <a:pt x="1793631" y="1294228"/>
                </a:cubicBezTo>
                <a:cubicBezTo>
                  <a:pt x="1784253" y="1223890"/>
                  <a:pt x="1580271" y="1223890"/>
                  <a:pt x="1498210" y="1125416"/>
                </a:cubicBezTo>
                <a:cubicBezTo>
                  <a:pt x="1416149" y="1026942"/>
                  <a:pt x="1301262" y="865163"/>
                  <a:pt x="1301262" y="703385"/>
                </a:cubicBezTo>
                <a:cubicBezTo>
                  <a:pt x="1301262" y="541607"/>
                  <a:pt x="1472419" y="269631"/>
                  <a:pt x="1498210" y="154745"/>
                </a:cubicBezTo>
                <a:cubicBezTo>
                  <a:pt x="1524001" y="39859"/>
                  <a:pt x="1577927" y="0"/>
                  <a:pt x="1456007" y="14068"/>
                </a:cubicBezTo>
                <a:cubicBezTo>
                  <a:pt x="1334087" y="28136"/>
                  <a:pt x="930813" y="110197"/>
                  <a:pt x="766690" y="239151"/>
                </a:cubicBezTo>
                <a:cubicBezTo>
                  <a:pt x="602567" y="368105"/>
                  <a:pt x="569742" y="602566"/>
                  <a:pt x="471268" y="787791"/>
                </a:cubicBezTo>
                <a:cubicBezTo>
                  <a:pt x="372794" y="973016"/>
                  <a:pt x="253219" y="1151207"/>
                  <a:pt x="175847" y="1350499"/>
                </a:cubicBezTo>
                <a:cubicBezTo>
                  <a:pt x="98475" y="1549791"/>
                  <a:pt x="0" y="1833490"/>
                  <a:pt x="7034" y="1983545"/>
                </a:cubicBezTo>
                <a:cubicBezTo>
                  <a:pt x="14068" y="2133600"/>
                  <a:pt x="157090" y="2110154"/>
                  <a:pt x="218050" y="2250831"/>
                </a:cubicBezTo>
                <a:cubicBezTo>
                  <a:pt x="279010" y="2391508"/>
                  <a:pt x="318868" y="2867464"/>
                  <a:pt x="372794" y="2827606"/>
                </a:cubicBezTo>
                <a:cubicBezTo>
                  <a:pt x="426720" y="2787748"/>
                  <a:pt x="494715" y="2147668"/>
                  <a:pt x="541607" y="2011680"/>
                </a:cubicBezTo>
                <a:cubicBezTo>
                  <a:pt x="588499" y="1875692"/>
                  <a:pt x="637736" y="1938997"/>
                  <a:pt x="654148" y="2011680"/>
                </a:cubicBezTo>
                <a:cubicBezTo>
                  <a:pt x="670560" y="2084363"/>
                  <a:pt x="626012" y="2293034"/>
                  <a:pt x="640080" y="2447779"/>
                </a:cubicBezTo>
                <a:cubicBezTo>
                  <a:pt x="654148" y="2602524"/>
                  <a:pt x="682283" y="2773680"/>
                  <a:pt x="738554" y="2940148"/>
                </a:cubicBezTo>
                <a:cubicBezTo>
                  <a:pt x="794825" y="3106616"/>
                  <a:pt x="881576" y="3277773"/>
                  <a:pt x="977705" y="3446585"/>
                </a:cubicBezTo>
                <a:cubicBezTo>
                  <a:pt x="1073834" y="3615397"/>
                  <a:pt x="1205133" y="3824068"/>
                  <a:pt x="1315330" y="3953022"/>
                </a:cubicBezTo>
                <a:cubicBezTo>
                  <a:pt x="1425527" y="4081976"/>
                  <a:pt x="1549792" y="4199206"/>
                  <a:pt x="1638887" y="4248443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noFill/>
            </a:endParaRPr>
          </a:p>
        </p:txBody>
      </p:sp>
      <p:sp>
        <p:nvSpPr>
          <p:cNvPr id="12" name="Triangle isocèle 11"/>
          <p:cNvSpPr/>
          <p:nvPr/>
        </p:nvSpPr>
        <p:spPr>
          <a:xfrm>
            <a:off x="2954215" y="5936566"/>
            <a:ext cx="295421" cy="37982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hevron 12"/>
          <p:cNvSpPr/>
          <p:nvPr/>
        </p:nvSpPr>
        <p:spPr>
          <a:xfrm rot="3313237">
            <a:off x="2223354" y="5003988"/>
            <a:ext cx="259711" cy="615192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 rot="18461141">
            <a:off x="5568845" y="5065809"/>
            <a:ext cx="267188" cy="478124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Heptagone 16"/>
          <p:cNvSpPr/>
          <p:nvPr/>
        </p:nvSpPr>
        <p:spPr>
          <a:xfrm>
            <a:off x="3106616" y="5793545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8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" name="Heptagone 17"/>
          <p:cNvSpPr/>
          <p:nvPr/>
        </p:nvSpPr>
        <p:spPr>
          <a:xfrm>
            <a:off x="1528690" y="4764258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6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Heptagone 18"/>
          <p:cNvSpPr/>
          <p:nvPr/>
        </p:nvSpPr>
        <p:spPr>
          <a:xfrm>
            <a:off x="1005840" y="3720904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Heptagone 19"/>
          <p:cNvSpPr/>
          <p:nvPr/>
        </p:nvSpPr>
        <p:spPr>
          <a:xfrm>
            <a:off x="4787704" y="4042117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Heptagone 20"/>
          <p:cNvSpPr/>
          <p:nvPr/>
        </p:nvSpPr>
        <p:spPr>
          <a:xfrm>
            <a:off x="6346874" y="2829950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Heptagone 21"/>
          <p:cNvSpPr/>
          <p:nvPr/>
        </p:nvSpPr>
        <p:spPr>
          <a:xfrm>
            <a:off x="6372665" y="3573194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3" name="Heptagone 22"/>
          <p:cNvSpPr/>
          <p:nvPr/>
        </p:nvSpPr>
        <p:spPr>
          <a:xfrm>
            <a:off x="4625926" y="5484055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214"/>
            <a:ext cx="6625882" cy="683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" name="Google Shape;197;p20"/>
          <p:cNvSpPr txBox="1">
            <a:spLocks noGrp="1"/>
          </p:cNvSpPr>
          <p:nvPr>
            <p:ph type="title"/>
          </p:nvPr>
        </p:nvSpPr>
        <p:spPr>
          <a:xfrm>
            <a:off x="6654018" y="1041009"/>
            <a:ext cx="2489982" cy="4529797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dirty="0" smtClean="0"/>
              <a:t>CAP </a:t>
            </a:r>
            <a:br>
              <a:rPr lang="fr-FR" dirty="0" smtClean="0"/>
            </a:br>
            <a:r>
              <a:rPr lang="fr-FR" dirty="0" smtClean="0"/>
              <a:t>M (1T)</a:t>
            </a:r>
            <a:br>
              <a:rPr lang="fr-FR" dirty="0" smtClean="0"/>
            </a:br>
            <a:r>
              <a:rPr lang="fr-FR" dirty="0" smtClean="0"/>
              <a:t>11 kms</a:t>
            </a:r>
            <a:br>
              <a:rPr lang="fr-FR" dirty="0" smtClean="0"/>
            </a:br>
            <a:r>
              <a:rPr lang="fr-FR" dirty="0" smtClean="0"/>
              <a:t> L (2T) </a:t>
            </a:r>
            <a:br>
              <a:rPr lang="fr-FR" dirty="0" smtClean="0"/>
            </a:br>
            <a:r>
              <a:rPr lang="fr-FR" dirty="0" smtClean="0"/>
              <a:t>21 kms</a:t>
            </a:r>
            <a:endParaRPr dirty="0"/>
          </a:p>
        </p:txBody>
      </p:sp>
      <p:sp>
        <p:nvSpPr>
          <p:cNvPr id="12" name="Triangle isocèle 11"/>
          <p:cNvSpPr/>
          <p:nvPr/>
        </p:nvSpPr>
        <p:spPr>
          <a:xfrm>
            <a:off x="3165230" y="6006904"/>
            <a:ext cx="295421" cy="379828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Chevron 12"/>
          <p:cNvSpPr/>
          <p:nvPr/>
        </p:nvSpPr>
        <p:spPr>
          <a:xfrm rot="5400000">
            <a:off x="2038119" y="3725576"/>
            <a:ext cx="407298" cy="637105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 rot="18461141">
            <a:off x="5071516" y="5166218"/>
            <a:ext cx="389650" cy="572723"/>
          </a:xfrm>
          <a:prstGeom prst="chevron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773723" y="1071489"/>
            <a:ext cx="4940105" cy="5287108"/>
          </a:xfrm>
          <a:custGeom>
            <a:avLst/>
            <a:gdLst>
              <a:gd name="connsiteX0" fmla="*/ 2546252 w 4940105"/>
              <a:gd name="connsiteY0" fmla="*/ 5104228 h 5287108"/>
              <a:gd name="connsiteX1" fmla="*/ 2658794 w 4940105"/>
              <a:gd name="connsiteY1" fmla="*/ 5146431 h 5287108"/>
              <a:gd name="connsiteX2" fmla="*/ 2686929 w 4940105"/>
              <a:gd name="connsiteY2" fmla="*/ 5258973 h 5287108"/>
              <a:gd name="connsiteX3" fmla="*/ 2785403 w 4940105"/>
              <a:gd name="connsiteY3" fmla="*/ 5273040 h 5287108"/>
              <a:gd name="connsiteX4" fmla="*/ 2897945 w 4940105"/>
              <a:gd name="connsiteY4" fmla="*/ 5273040 h 5287108"/>
              <a:gd name="connsiteX5" fmla="*/ 3024554 w 4940105"/>
              <a:gd name="connsiteY5" fmla="*/ 5188634 h 5287108"/>
              <a:gd name="connsiteX6" fmla="*/ 3291840 w 4940105"/>
              <a:gd name="connsiteY6" fmla="*/ 5188634 h 5287108"/>
              <a:gd name="connsiteX7" fmla="*/ 3545059 w 4940105"/>
              <a:gd name="connsiteY7" fmla="*/ 5047957 h 5287108"/>
              <a:gd name="connsiteX8" fmla="*/ 3685735 w 4940105"/>
              <a:gd name="connsiteY8" fmla="*/ 5005754 h 5287108"/>
              <a:gd name="connsiteX9" fmla="*/ 3826412 w 4940105"/>
              <a:gd name="connsiteY9" fmla="*/ 4977619 h 5287108"/>
              <a:gd name="connsiteX10" fmla="*/ 4023360 w 4940105"/>
              <a:gd name="connsiteY10" fmla="*/ 4907280 h 5287108"/>
              <a:gd name="connsiteX11" fmla="*/ 4149969 w 4940105"/>
              <a:gd name="connsiteY11" fmla="*/ 4808806 h 5287108"/>
              <a:gd name="connsiteX12" fmla="*/ 4262511 w 4940105"/>
              <a:gd name="connsiteY12" fmla="*/ 4654062 h 5287108"/>
              <a:gd name="connsiteX13" fmla="*/ 4529797 w 4940105"/>
              <a:gd name="connsiteY13" fmla="*/ 4288302 h 5287108"/>
              <a:gd name="connsiteX14" fmla="*/ 4656406 w 4940105"/>
              <a:gd name="connsiteY14" fmla="*/ 4161693 h 5287108"/>
              <a:gd name="connsiteX15" fmla="*/ 4656406 w 4940105"/>
              <a:gd name="connsiteY15" fmla="*/ 4049151 h 5287108"/>
              <a:gd name="connsiteX16" fmla="*/ 4642339 w 4940105"/>
              <a:gd name="connsiteY16" fmla="*/ 3824068 h 5287108"/>
              <a:gd name="connsiteX17" fmla="*/ 4642339 w 4940105"/>
              <a:gd name="connsiteY17" fmla="*/ 3739662 h 5287108"/>
              <a:gd name="connsiteX18" fmla="*/ 4698609 w 4940105"/>
              <a:gd name="connsiteY18" fmla="*/ 3627120 h 5287108"/>
              <a:gd name="connsiteX19" fmla="*/ 4811151 w 4940105"/>
              <a:gd name="connsiteY19" fmla="*/ 3500511 h 5287108"/>
              <a:gd name="connsiteX20" fmla="*/ 4797083 w 4940105"/>
              <a:gd name="connsiteY20" fmla="*/ 3345766 h 5287108"/>
              <a:gd name="connsiteX21" fmla="*/ 4797083 w 4940105"/>
              <a:gd name="connsiteY21" fmla="*/ 3120683 h 5287108"/>
              <a:gd name="connsiteX22" fmla="*/ 4825219 w 4940105"/>
              <a:gd name="connsiteY22" fmla="*/ 2783059 h 5287108"/>
              <a:gd name="connsiteX23" fmla="*/ 4881489 w 4940105"/>
              <a:gd name="connsiteY23" fmla="*/ 2501705 h 5287108"/>
              <a:gd name="connsiteX24" fmla="*/ 4937760 w 4940105"/>
              <a:gd name="connsiteY24" fmla="*/ 2248486 h 5287108"/>
              <a:gd name="connsiteX25" fmla="*/ 4895557 w 4940105"/>
              <a:gd name="connsiteY25" fmla="*/ 2135945 h 5287108"/>
              <a:gd name="connsiteX26" fmla="*/ 4881489 w 4940105"/>
              <a:gd name="connsiteY26" fmla="*/ 2051539 h 5287108"/>
              <a:gd name="connsiteX27" fmla="*/ 4684542 w 4940105"/>
              <a:gd name="connsiteY27" fmla="*/ 2009336 h 5287108"/>
              <a:gd name="connsiteX28" fmla="*/ 4586068 w 4940105"/>
              <a:gd name="connsiteY28" fmla="*/ 1953065 h 5287108"/>
              <a:gd name="connsiteX29" fmla="*/ 4614203 w 4940105"/>
              <a:gd name="connsiteY29" fmla="*/ 1826456 h 5287108"/>
              <a:gd name="connsiteX30" fmla="*/ 4557932 w 4940105"/>
              <a:gd name="connsiteY30" fmla="*/ 1615440 h 5287108"/>
              <a:gd name="connsiteX31" fmla="*/ 4487594 w 4940105"/>
              <a:gd name="connsiteY31" fmla="*/ 1502899 h 5287108"/>
              <a:gd name="connsiteX32" fmla="*/ 4346917 w 4940105"/>
              <a:gd name="connsiteY32" fmla="*/ 1545102 h 5287108"/>
              <a:gd name="connsiteX33" fmla="*/ 4248443 w 4940105"/>
              <a:gd name="connsiteY33" fmla="*/ 1629508 h 5287108"/>
              <a:gd name="connsiteX34" fmla="*/ 4164037 w 4940105"/>
              <a:gd name="connsiteY34" fmla="*/ 1742049 h 5287108"/>
              <a:gd name="connsiteX35" fmla="*/ 4149969 w 4940105"/>
              <a:gd name="connsiteY35" fmla="*/ 1868659 h 5287108"/>
              <a:gd name="connsiteX36" fmla="*/ 4178105 w 4940105"/>
              <a:gd name="connsiteY36" fmla="*/ 2065606 h 5287108"/>
              <a:gd name="connsiteX37" fmla="*/ 4276579 w 4940105"/>
              <a:gd name="connsiteY37" fmla="*/ 2206283 h 5287108"/>
              <a:gd name="connsiteX38" fmla="*/ 4290646 w 4940105"/>
              <a:gd name="connsiteY38" fmla="*/ 2276622 h 5287108"/>
              <a:gd name="connsiteX39" fmla="*/ 4375052 w 4940105"/>
              <a:gd name="connsiteY39" fmla="*/ 2304757 h 5287108"/>
              <a:gd name="connsiteX40" fmla="*/ 4473526 w 4940105"/>
              <a:gd name="connsiteY40" fmla="*/ 2318825 h 5287108"/>
              <a:gd name="connsiteX41" fmla="*/ 4473526 w 4940105"/>
              <a:gd name="connsiteY41" fmla="*/ 2445434 h 5287108"/>
              <a:gd name="connsiteX42" fmla="*/ 4473526 w 4940105"/>
              <a:gd name="connsiteY42" fmla="*/ 2726788 h 5287108"/>
              <a:gd name="connsiteX43" fmla="*/ 4375052 w 4940105"/>
              <a:gd name="connsiteY43" fmla="*/ 2994074 h 5287108"/>
              <a:gd name="connsiteX44" fmla="*/ 4318782 w 4940105"/>
              <a:gd name="connsiteY44" fmla="*/ 3078480 h 5287108"/>
              <a:gd name="connsiteX45" fmla="*/ 4318782 w 4940105"/>
              <a:gd name="connsiteY45" fmla="*/ 3233225 h 5287108"/>
              <a:gd name="connsiteX46" fmla="*/ 4290646 w 4940105"/>
              <a:gd name="connsiteY46" fmla="*/ 3486443 h 5287108"/>
              <a:gd name="connsiteX47" fmla="*/ 4164037 w 4940105"/>
              <a:gd name="connsiteY47" fmla="*/ 3725594 h 5287108"/>
              <a:gd name="connsiteX48" fmla="*/ 3967089 w 4940105"/>
              <a:gd name="connsiteY48" fmla="*/ 3866271 h 5287108"/>
              <a:gd name="connsiteX49" fmla="*/ 3854548 w 4940105"/>
              <a:gd name="connsiteY49" fmla="*/ 3992880 h 5287108"/>
              <a:gd name="connsiteX50" fmla="*/ 3727939 w 4940105"/>
              <a:gd name="connsiteY50" fmla="*/ 3992880 h 5287108"/>
              <a:gd name="connsiteX51" fmla="*/ 3601329 w 4940105"/>
              <a:gd name="connsiteY51" fmla="*/ 3908474 h 5287108"/>
              <a:gd name="connsiteX52" fmla="*/ 3516923 w 4940105"/>
              <a:gd name="connsiteY52" fmla="*/ 3824068 h 5287108"/>
              <a:gd name="connsiteX53" fmla="*/ 3319975 w 4940105"/>
              <a:gd name="connsiteY53" fmla="*/ 3824068 h 5287108"/>
              <a:gd name="connsiteX54" fmla="*/ 3108960 w 4940105"/>
              <a:gd name="connsiteY54" fmla="*/ 3824068 h 5287108"/>
              <a:gd name="connsiteX55" fmla="*/ 2982351 w 4940105"/>
              <a:gd name="connsiteY55" fmla="*/ 3866271 h 5287108"/>
              <a:gd name="connsiteX56" fmla="*/ 2827606 w 4940105"/>
              <a:gd name="connsiteY56" fmla="*/ 3992880 h 5287108"/>
              <a:gd name="connsiteX57" fmla="*/ 2686929 w 4940105"/>
              <a:gd name="connsiteY57" fmla="*/ 4021016 h 5287108"/>
              <a:gd name="connsiteX58" fmla="*/ 2616591 w 4940105"/>
              <a:gd name="connsiteY58" fmla="*/ 3866271 h 5287108"/>
              <a:gd name="connsiteX59" fmla="*/ 2644726 w 4940105"/>
              <a:gd name="connsiteY59" fmla="*/ 3683391 h 5287108"/>
              <a:gd name="connsiteX60" fmla="*/ 2757268 w 4940105"/>
              <a:gd name="connsiteY60" fmla="*/ 3514579 h 5287108"/>
              <a:gd name="connsiteX61" fmla="*/ 2954215 w 4940105"/>
              <a:gd name="connsiteY61" fmla="*/ 3331699 h 5287108"/>
              <a:gd name="connsiteX62" fmla="*/ 3052689 w 4940105"/>
              <a:gd name="connsiteY62" fmla="*/ 3219157 h 5287108"/>
              <a:gd name="connsiteX63" fmla="*/ 3207434 w 4940105"/>
              <a:gd name="connsiteY63" fmla="*/ 3176954 h 5287108"/>
              <a:gd name="connsiteX64" fmla="*/ 3362179 w 4940105"/>
              <a:gd name="connsiteY64" fmla="*/ 3205089 h 5287108"/>
              <a:gd name="connsiteX65" fmla="*/ 3474720 w 4940105"/>
              <a:gd name="connsiteY65" fmla="*/ 3176954 h 5287108"/>
              <a:gd name="connsiteX66" fmla="*/ 3404382 w 4940105"/>
              <a:gd name="connsiteY66" fmla="*/ 3064413 h 5287108"/>
              <a:gd name="connsiteX67" fmla="*/ 3221502 w 4940105"/>
              <a:gd name="connsiteY67" fmla="*/ 2754923 h 5287108"/>
              <a:gd name="connsiteX68" fmla="*/ 3151163 w 4940105"/>
              <a:gd name="connsiteY68" fmla="*/ 2529840 h 5287108"/>
              <a:gd name="connsiteX69" fmla="*/ 3123028 w 4940105"/>
              <a:gd name="connsiteY69" fmla="*/ 2304757 h 5287108"/>
              <a:gd name="connsiteX70" fmla="*/ 3108960 w 4940105"/>
              <a:gd name="connsiteY70" fmla="*/ 2135945 h 5287108"/>
              <a:gd name="connsiteX71" fmla="*/ 3137095 w 4940105"/>
              <a:gd name="connsiteY71" fmla="*/ 1953065 h 5287108"/>
              <a:gd name="connsiteX72" fmla="*/ 2996419 w 4940105"/>
              <a:gd name="connsiteY72" fmla="*/ 1699846 h 5287108"/>
              <a:gd name="connsiteX73" fmla="*/ 2897945 w 4940105"/>
              <a:gd name="connsiteY73" fmla="*/ 1629508 h 5287108"/>
              <a:gd name="connsiteX74" fmla="*/ 2588455 w 4940105"/>
              <a:gd name="connsiteY74" fmla="*/ 1629508 h 5287108"/>
              <a:gd name="connsiteX75" fmla="*/ 2447779 w 4940105"/>
              <a:gd name="connsiteY75" fmla="*/ 1573237 h 5287108"/>
              <a:gd name="connsiteX76" fmla="*/ 2391508 w 4940105"/>
              <a:gd name="connsiteY76" fmla="*/ 1488831 h 5287108"/>
              <a:gd name="connsiteX77" fmla="*/ 2391508 w 4940105"/>
              <a:gd name="connsiteY77" fmla="*/ 1390357 h 5287108"/>
              <a:gd name="connsiteX78" fmla="*/ 2574388 w 4940105"/>
              <a:gd name="connsiteY78" fmla="*/ 1249680 h 5287108"/>
              <a:gd name="connsiteX79" fmla="*/ 2771335 w 4940105"/>
              <a:gd name="connsiteY79" fmla="*/ 1193409 h 5287108"/>
              <a:gd name="connsiteX80" fmla="*/ 2771335 w 4940105"/>
              <a:gd name="connsiteY80" fmla="*/ 1038665 h 5287108"/>
              <a:gd name="connsiteX81" fmla="*/ 2658794 w 4940105"/>
              <a:gd name="connsiteY81" fmla="*/ 940191 h 5287108"/>
              <a:gd name="connsiteX82" fmla="*/ 2504049 w 4940105"/>
              <a:gd name="connsiteY82" fmla="*/ 912056 h 5287108"/>
              <a:gd name="connsiteX83" fmla="*/ 2391508 w 4940105"/>
              <a:gd name="connsiteY83" fmla="*/ 785446 h 5287108"/>
              <a:gd name="connsiteX84" fmla="*/ 2349305 w 4940105"/>
              <a:gd name="connsiteY84" fmla="*/ 602566 h 5287108"/>
              <a:gd name="connsiteX85" fmla="*/ 2293034 w 4940105"/>
              <a:gd name="connsiteY85" fmla="*/ 447822 h 5287108"/>
              <a:gd name="connsiteX86" fmla="*/ 2152357 w 4940105"/>
              <a:gd name="connsiteY86" fmla="*/ 405619 h 5287108"/>
              <a:gd name="connsiteX87" fmla="*/ 2110154 w 4940105"/>
              <a:gd name="connsiteY87" fmla="*/ 293077 h 5287108"/>
              <a:gd name="connsiteX88" fmla="*/ 2138289 w 4940105"/>
              <a:gd name="connsiteY88" fmla="*/ 208671 h 5287108"/>
              <a:gd name="connsiteX89" fmla="*/ 2039815 w 4940105"/>
              <a:gd name="connsiteY89" fmla="*/ 166468 h 5287108"/>
              <a:gd name="connsiteX90" fmla="*/ 1913206 w 4940105"/>
              <a:gd name="connsiteY90" fmla="*/ 11723 h 5287108"/>
              <a:gd name="connsiteX91" fmla="*/ 1744394 w 4940105"/>
              <a:gd name="connsiteY91" fmla="*/ 96129 h 5287108"/>
              <a:gd name="connsiteX92" fmla="*/ 1547446 w 4940105"/>
              <a:gd name="connsiteY92" fmla="*/ 222739 h 5287108"/>
              <a:gd name="connsiteX93" fmla="*/ 1139483 w 4940105"/>
              <a:gd name="connsiteY93" fmla="*/ 574431 h 5287108"/>
              <a:gd name="connsiteX94" fmla="*/ 942535 w 4940105"/>
              <a:gd name="connsiteY94" fmla="*/ 799514 h 5287108"/>
              <a:gd name="connsiteX95" fmla="*/ 872197 w 4940105"/>
              <a:gd name="connsiteY95" fmla="*/ 968326 h 5287108"/>
              <a:gd name="connsiteX96" fmla="*/ 844062 w 4940105"/>
              <a:gd name="connsiteY96" fmla="*/ 1193409 h 5287108"/>
              <a:gd name="connsiteX97" fmla="*/ 942535 w 4940105"/>
              <a:gd name="connsiteY97" fmla="*/ 1390357 h 5287108"/>
              <a:gd name="connsiteX98" fmla="*/ 1041009 w 4940105"/>
              <a:gd name="connsiteY98" fmla="*/ 1531034 h 5287108"/>
              <a:gd name="connsiteX99" fmla="*/ 1097280 w 4940105"/>
              <a:gd name="connsiteY99" fmla="*/ 1756117 h 5287108"/>
              <a:gd name="connsiteX100" fmla="*/ 1097280 w 4940105"/>
              <a:gd name="connsiteY100" fmla="*/ 1840523 h 5287108"/>
              <a:gd name="connsiteX101" fmla="*/ 886265 w 4940105"/>
              <a:gd name="connsiteY101" fmla="*/ 1868659 h 5287108"/>
              <a:gd name="connsiteX102" fmla="*/ 379828 w 4940105"/>
              <a:gd name="connsiteY102" fmla="*/ 1671711 h 5287108"/>
              <a:gd name="connsiteX103" fmla="*/ 253219 w 4940105"/>
              <a:gd name="connsiteY103" fmla="*/ 1756117 h 5287108"/>
              <a:gd name="connsiteX104" fmla="*/ 337625 w 4940105"/>
              <a:gd name="connsiteY104" fmla="*/ 1938997 h 5287108"/>
              <a:gd name="connsiteX105" fmla="*/ 478302 w 4940105"/>
              <a:gd name="connsiteY105" fmla="*/ 2192216 h 5287108"/>
              <a:gd name="connsiteX106" fmla="*/ 661182 w 4940105"/>
              <a:gd name="connsiteY106" fmla="*/ 2346960 h 5287108"/>
              <a:gd name="connsiteX107" fmla="*/ 773723 w 4940105"/>
              <a:gd name="connsiteY107" fmla="*/ 2459502 h 5287108"/>
              <a:gd name="connsiteX108" fmla="*/ 801859 w 4940105"/>
              <a:gd name="connsiteY108" fmla="*/ 2628314 h 5287108"/>
              <a:gd name="connsiteX109" fmla="*/ 492369 w 4940105"/>
              <a:gd name="connsiteY109" fmla="*/ 2726788 h 5287108"/>
              <a:gd name="connsiteX110" fmla="*/ 225083 w 4940105"/>
              <a:gd name="connsiteY110" fmla="*/ 2726788 h 5287108"/>
              <a:gd name="connsiteX111" fmla="*/ 42203 w 4940105"/>
              <a:gd name="connsiteY111" fmla="*/ 2853397 h 5287108"/>
              <a:gd name="connsiteX112" fmla="*/ 14068 w 4940105"/>
              <a:gd name="connsiteY112" fmla="*/ 3134751 h 5287108"/>
              <a:gd name="connsiteX113" fmla="*/ 126609 w 4940105"/>
              <a:gd name="connsiteY113" fmla="*/ 3416105 h 5287108"/>
              <a:gd name="connsiteX114" fmla="*/ 225083 w 4940105"/>
              <a:gd name="connsiteY114" fmla="*/ 3655256 h 5287108"/>
              <a:gd name="connsiteX115" fmla="*/ 309489 w 4940105"/>
              <a:gd name="connsiteY115" fmla="*/ 3795933 h 5287108"/>
              <a:gd name="connsiteX116" fmla="*/ 393895 w 4940105"/>
              <a:gd name="connsiteY116" fmla="*/ 3838136 h 5287108"/>
              <a:gd name="connsiteX117" fmla="*/ 407963 w 4940105"/>
              <a:gd name="connsiteY117" fmla="*/ 3613053 h 5287108"/>
              <a:gd name="connsiteX118" fmla="*/ 379828 w 4940105"/>
              <a:gd name="connsiteY118" fmla="*/ 3303563 h 5287108"/>
              <a:gd name="connsiteX119" fmla="*/ 365760 w 4940105"/>
              <a:gd name="connsiteY119" fmla="*/ 3092548 h 5287108"/>
              <a:gd name="connsiteX120" fmla="*/ 534572 w 4940105"/>
              <a:gd name="connsiteY120" fmla="*/ 2965939 h 5287108"/>
              <a:gd name="connsiteX121" fmla="*/ 717452 w 4940105"/>
              <a:gd name="connsiteY121" fmla="*/ 2909668 h 5287108"/>
              <a:gd name="connsiteX122" fmla="*/ 886265 w 4940105"/>
              <a:gd name="connsiteY122" fmla="*/ 2881533 h 5287108"/>
              <a:gd name="connsiteX123" fmla="*/ 1209822 w 4940105"/>
              <a:gd name="connsiteY123" fmla="*/ 2670517 h 5287108"/>
              <a:gd name="connsiteX124" fmla="*/ 1392702 w 4940105"/>
              <a:gd name="connsiteY124" fmla="*/ 2389163 h 5287108"/>
              <a:gd name="connsiteX125" fmla="*/ 1645920 w 4940105"/>
              <a:gd name="connsiteY125" fmla="*/ 1995268 h 5287108"/>
              <a:gd name="connsiteX126" fmla="*/ 1716259 w 4940105"/>
              <a:gd name="connsiteY126" fmla="*/ 1868659 h 5287108"/>
              <a:gd name="connsiteX127" fmla="*/ 1800665 w 4940105"/>
              <a:gd name="connsiteY127" fmla="*/ 1854591 h 5287108"/>
              <a:gd name="connsiteX128" fmla="*/ 1716259 w 4940105"/>
              <a:gd name="connsiteY128" fmla="*/ 2248486 h 5287108"/>
              <a:gd name="connsiteX129" fmla="*/ 1589649 w 4940105"/>
              <a:gd name="connsiteY129" fmla="*/ 2656449 h 5287108"/>
              <a:gd name="connsiteX130" fmla="*/ 1477108 w 4940105"/>
              <a:gd name="connsiteY130" fmla="*/ 2811194 h 5287108"/>
              <a:gd name="connsiteX131" fmla="*/ 1463040 w 4940105"/>
              <a:gd name="connsiteY131" fmla="*/ 3078480 h 5287108"/>
              <a:gd name="connsiteX132" fmla="*/ 1420837 w 4940105"/>
              <a:gd name="connsiteY132" fmla="*/ 3289496 h 5287108"/>
              <a:gd name="connsiteX133" fmla="*/ 1406769 w 4940105"/>
              <a:gd name="connsiteY133" fmla="*/ 3444240 h 5287108"/>
              <a:gd name="connsiteX134" fmla="*/ 1406769 w 4940105"/>
              <a:gd name="connsiteY134" fmla="*/ 3584917 h 5287108"/>
              <a:gd name="connsiteX135" fmla="*/ 1491175 w 4940105"/>
              <a:gd name="connsiteY135" fmla="*/ 3739662 h 5287108"/>
              <a:gd name="connsiteX136" fmla="*/ 1589649 w 4940105"/>
              <a:gd name="connsiteY136" fmla="*/ 3908474 h 5287108"/>
              <a:gd name="connsiteX137" fmla="*/ 1645920 w 4940105"/>
              <a:gd name="connsiteY137" fmla="*/ 4049151 h 5287108"/>
              <a:gd name="connsiteX138" fmla="*/ 1674055 w 4940105"/>
              <a:gd name="connsiteY138" fmla="*/ 4274234 h 5287108"/>
              <a:gd name="connsiteX139" fmla="*/ 1702191 w 4940105"/>
              <a:gd name="connsiteY139" fmla="*/ 3880339 h 5287108"/>
              <a:gd name="connsiteX140" fmla="*/ 1730326 w 4940105"/>
              <a:gd name="connsiteY140" fmla="*/ 3613053 h 5287108"/>
              <a:gd name="connsiteX141" fmla="*/ 1814732 w 4940105"/>
              <a:gd name="connsiteY141" fmla="*/ 3627120 h 5287108"/>
              <a:gd name="connsiteX142" fmla="*/ 1871003 w 4940105"/>
              <a:gd name="connsiteY142" fmla="*/ 3922542 h 5287108"/>
              <a:gd name="connsiteX143" fmla="*/ 1899139 w 4940105"/>
              <a:gd name="connsiteY143" fmla="*/ 4189828 h 5287108"/>
              <a:gd name="connsiteX144" fmla="*/ 2025748 w 4940105"/>
              <a:gd name="connsiteY144" fmla="*/ 4499317 h 5287108"/>
              <a:gd name="connsiteX145" fmla="*/ 2166425 w 4940105"/>
              <a:gd name="connsiteY145" fmla="*/ 4766603 h 5287108"/>
              <a:gd name="connsiteX146" fmla="*/ 2307102 w 4940105"/>
              <a:gd name="connsiteY146" fmla="*/ 4949483 h 5287108"/>
              <a:gd name="connsiteX147" fmla="*/ 2546252 w 4940105"/>
              <a:gd name="connsiteY147" fmla="*/ 5104228 h 5287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940105" h="5287108">
                <a:moveTo>
                  <a:pt x="2546252" y="5104228"/>
                </a:moveTo>
                <a:cubicBezTo>
                  <a:pt x="2604867" y="5137053"/>
                  <a:pt x="2635348" y="5120640"/>
                  <a:pt x="2658794" y="5146431"/>
                </a:cubicBezTo>
                <a:cubicBezTo>
                  <a:pt x="2682240" y="5172222"/>
                  <a:pt x="2665828" y="5237872"/>
                  <a:pt x="2686929" y="5258973"/>
                </a:cubicBezTo>
                <a:cubicBezTo>
                  <a:pt x="2708030" y="5280074"/>
                  <a:pt x="2750234" y="5270696"/>
                  <a:pt x="2785403" y="5273040"/>
                </a:cubicBezTo>
                <a:cubicBezTo>
                  <a:pt x="2820572" y="5275385"/>
                  <a:pt x="2858087" y="5287108"/>
                  <a:pt x="2897945" y="5273040"/>
                </a:cubicBezTo>
                <a:cubicBezTo>
                  <a:pt x="2937804" y="5258972"/>
                  <a:pt x="2958905" y="5202702"/>
                  <a:pt x="3024554" y="5188634"/>
                </a:cubicBezTo>
                <a:cubicBezTo>
                  <a:pt x="3090203" y="5174566"/>
                  <a:pt x="3205089" y="5212080"/>
                  <a:pt x="3291840" y="5188634"/>
                </a:cubicBezTo>
                <a:cubicBezTo>
                  <a:pt x="3378591" y="5165188"/>
                  <a:pt x="3479410" y="5078437"/>
                  <a:pt x="3545059" y="5047957"/>
                </a:cubicBezTo>
                <a:cubicBezTo>
                  <a:pt x="3610708" y="5017477"/>
                  <a:pt x="3638843" y="5017477"/>
                  <a:pt x="3685735" y="5005754"/>
                </a:cubicBezTo>
                <a:cubicBezTo>
                  <a:pt x="3732627" y="4994031"/>
                  <a:pt x="3770141" y="4994031"/>
                  <a:pt x="3826412" y="4977619"/>
                </a:cubicBezTo>
                <a:cubicBezTo>
                  <a:pt x="3882683" y="4961207"/>
                  <a:pt x="3969434" y="4935415"/>
                  <a:pt x="4023360" y="4907280"/>
                </a:cubicBezTo>
                <a:cubicBezTo>
                  <a:pt x="4077286" y="4879145"/>
                  <a:pt x="4110110" y="4851009"/>
                  <a:pt x="4149969" y="4808806"/>
                </a:cubicBezTo>
                <a:cubicBezTo>
                  <a:pt x="4189828" y="4766603"/>
                  <a:pt x="4262511" y="4654062"/>
                  <a:pt x="4262511" y="4654062"/>
                </a:cubicBezTo>
                <a:cubicBezTo>
                  <a:pt x="4325816" y="4567311"/>
                  <a:pt x="4464148" y="4370363"/>
                  <a:pt x="4529797" y="4288302"/>
                </a:cubicBezTo>
                <a:cubicBezTo>
                  <a:pt x="4595446" y="4206241"/>
                  <a:pt x="4635305" y="4201552"/>
                  <a:pt x="4656406" y="4161693"/>
                </a:cubicBezTo>
                <a:cubicBezTo>
                  <a:pt x="4677508" y="4121835"/>
                  <a:pt x="4658750" y="4105422"/>
                  <a:pt x="4656406" y="4049151"/>
                </a:cubicBezTo>
                <a:cubicBezTo>
                  <a:pt x="4654062" y="3992880"/>
                  <a:pt x="4644683" y="3875649"/>
                  <a:pt x="4642339" y="3824068"/>
                </a:cubicBezTo>
                <a:cubicBezTo>
                  <a:pt x="4639995" y="3772487"/>
                  <a:pt x="4632961" y="3772487"/>
                  <a:pt x="4642339" y="3739662"/>
                </a:cubicBezTo>
                <a:cubicBezTo>
                  <a:pt x="4651717" y="3706837"/>
                  <a:pt x="4670474" y="3666978"/>
                  <a:pt x="4698609" y="3627120"/>
                </a:cubicBezTo>
                <a:cubicBezTo>
                  <a:pt x="4726744" y="3587262"/>
                  <a:pt x="4794739" y="3547403"/>
                  <a:pt x="4811151" y="3500511"/>
                </a:cubicBezTo>
                <a:cubicBezTo>
                  <a:pt x="4827563" y="3453619"/>
                  <a:pt x="4799428" y="3409071"/>
                  <a:pt x="4797083" y="3345766"/>
                </a:cubicBezTo>
                <a:cubicBezTo>
                  <a:pt x="4794738" y="3282461"/>
                  <a:pt x="4792394" y="3214467"/>
                  <a:pt x="4797083" y="3120683"/>
                </a:cubicBezTo>
                <a:cubicBezTo>
                  <a:pt x="4801772" y="3026899"/>
                  <a:pt x="4811151" y="2886222"/>
                  <a:pt x="4825219" y="2783059"/>
                </a:cubicBezTo>
                <a:cubicBezTo>
                  <a:pt x="4839287" y="2679896"/>
                  <a:pt x="4862732" y="2590800"/>
                  <a:pt x="4881489" y="2501705"/>
                </a:cubicBezTo>
                <a:cubicBezTo>
                  <a:pt x="4900246" y="2412610"/>
                  <a:pt x="4935415" y="2309446"/>
                  <a:pt x="4937760" y="2248486"/>
                </a:cubicBezTo>
                <a:cubicBezTo>
                  <a:pt x="4940105" y="2187526"/>
                  <a:pt x="4904935" y="2168769"/>
                  <a:pt x="4895557" y="2135945"/>
                </a:cubicBezTo>
                <a:cubicBezTo>
                  <a:pt x="4886179" y="2103121"/>
                  <a:pt x="4916658" y="2072641"/>
                  <a:pt x="4881489" y="2051539"/>
                </a:cubicBezTo>
                <a:cubicBezTo>
                  <a:pt x="4846320" y="2030438"/>
                  <a:pt x="4733779" y="2025748"/>
                  <a:pt x="4684542" y="2009336"/>
                </a:cubicBezTo>
                <a:cubicBezTo>
                  <a:pt x="4635305" y="1992924"/>
                  <a:pt x="4597791" y="1983545"/>
                  <a:pt x="4586068" y="1953065"/>
                </a:cubicBezTo>
                <a:cubicBezTo>
                  <a:pt x="4574345" y="1922585"/>
                  <a:pt x="4618892" y="1882727"/>
                  <a:pt x="4614203" y="1826456"/>
                </a:cubicBezTo>
                <a:cubicBezTo>
                  <a:pt x="4609514" y="1770185"/>
                  <a:pt x="4579034" y="1669366"/>
                  <a:pt x="4557932" y="1615440"/>
                </a:cubicBezTo>
                <a:cubicBezTo>
                  <a:pt x="4536831" y="1561514"/>
                  <a:pt x="4522763" y="1514622"/>
                  <a:pt x="4487594" y="1502899"/>
                </a:cubicBezTo>
                <a:cubicBezTo>
                  <a:pt x="4452425" y="1491176"/>
                  <a:pt x="4386776" y="1524001"/>
                  <a:pt x="4346917" y="1545102"/>
                </a:cubicBezTo>
                <a:cubicBezTo>
                  <a:pt x="4307059" y="1566204"/>
                  <a:pt x="4278923" y="1596684"/>
                  <a:pt x="4248443" y="1629508"/>
                </a:cubicBezTo>
                <a:cubicBezTo>
                  <a:pt x="4217963" y="1662332"/>
                  <a:pt x="4180449" y="1702191"/>
                  <a:pt x="4164037" y="1742049"/>
                </a:cubicBezTo>
                <a:cubicBezTo>
                  <a:pt x="4147625" y="1781907"/>
                  <a:pt x="4147624" y="1814733"/>
                  <a:pt x="4149969" y="1868659"/>
                </a:cubicBezTo>
                <a:cubicBezTo>
                  <a:pt x="4152314" y="1922585"/>
                  <a:pt x="4157003" y="2009335"/>
                  <a:pt x="4178105" y="2065606"/>
                </a:cubicBezTo>
                <a:cubicBezTo>
                  <a:pt x="4199207" y="2121877"/>
                  <a:pt x="4257822" y="2171114"/>
                  <a:pt x="4276579" y="2206283"/>
                </a:cubicBezTo>
                <a:cubicBezTo>
                  <a:pt x="4295336" y="2241452"/>
                  <a:pt x="4274234" y="2260210"/>
                  <a:pt x="4290646" y="2276622"/>
                </a:cubicBezTo>
                <a:cubicBezTo>
                  <a:pt x="4307058" y="2293034"/>
                  <a:pt x="4344572" y="2297723"/>
                  <a:pt x="4375052" y="2304757"/>
                </a:cubicBezTo>
                <a:cubicBezTo>
                  <a:pt x="4405532" y="2311791"/>
                  <a:pt x="4457114" y="2295379"/>
                  <a:pt x="4473526" y="2318825"/>
                </a:cubicBezTo>
                <a:cubicBezTo>
                  <a:pt x="4489938" y="2342271"/>
                  <a:pt x="4473526" y="2445434"/>
                  <a:pt x="4473526" y="2445434"/>
                </a:cubicBezTo>
                <a:cubicBezTo>
                  <a:pt x="4473526" y="2513428"/>
                  <a:pt x="4489938" y="2635348"/>
                  <a:pt x="4473526" y="2726788"/>
                </a:cubicBezTo>
                <a:cubicBezTo>
                  <a:pt x="4457114" y="2818228"/>
                  <a:pt x="4400843" y="2935459"/>
                  <a:pt x="4375052" y="2994074"/>
                </a:cubicBezTo>
                <a:cubicBezTo>
                  <a:pt x="4349261" y="3052689"/>
                  <a:pt x="4328160" y="3038622"/>
                  <a:pt x="4318782" y="3078480"/>
                </a:cubicBezTo>
                <a:cubicBezTo>
                  <a:pt x="4309404" y="3118338"/>
                  <a:pt x="4323471" y="3165231"/>
                  <a:pt x="4318782" y="3233225"/>
                </a:cubicBezTo>
                <a:cubicBezTo>
                  <a:pt x="4314093" y="3301219"/>
                  <a:pt x="4316437" y="3404382"/>
                  <a:pt x="4290646" y="3486443"/>
                </a:cubicBezTo>
                <a:cubicBezTo>
                  <a:pt x="4264855" y="3568504"/>
                  <a:pt x="4217963" y="3662289"/>
                  <a:pt x="4164037" y="3725594"/>
                </a:cubicBezTo>
                <a:cubicBezTo>
                  <a:pt x="4110111" y="3788899"/>
                  <a:pt x="4018670" y="3821723"/>
                  <a:pt x="3967089" y="3866271"/>
                </a:cubicBezTo>
                <a:cubicBezTo>
                  <a:pt x="3915508" y="3910819"/>
                  <a:pt x="3894406" y="3971779"/>
                  <a:pt x="3854548" y="3992880"/>
                </a:cubicBezTo>
                <a:cubicBezTo>
                  <a:pt x="3814690" y="4013982"/>
                  <a:pt x="3770142" y="4006948"/>
                  <a:pt x="3727939" y="3992880"/>
                </a:cubicBezTo>
                <a:cubicBezTo>
                  <a:pt x="3685736" y="3978812"/>
                  <a:pt x="3636498" y="3936609"/>
                  <a:pt x="3601329" y="3908474"/>
                </a:cubicBezTo>
                <a:cubicBezTo>
                  <a:pt x="3566160" y="3880339"/>
                  <a:pt x="3563815" y="3838136"/>
                  <a:pt x="3516923" y="3824068"/>
                </a:cubicBezTo>
                <a:cubicBezTo>
                  <a:pt x="3470031" y="3810000"/>
                  <a:pt x="3319975" y="3824068"/>
                  <a:pt x="3319975" y="3824068"/>
                </a:cubicBezTo>
                <a:cubicBezTo>
                  <a:pt x="3251981" y="3824068"/>
                  <a:pt x="3165231" y="3817034"/>
                  <a:pt x="3108960" y="3824068"/>
                </a:cubicBezTo>
                <a:cubicBezTo>
                  <a:pt x="3052689" y="3831102"/>
                  <a:pt x="3029243" y="3838136"/>
                  <a:pt x="2982351" y="3866271"/>
                </a:cubicBezTo>
                <a:cubicBezTo>
                  <a:pt x="2935459" y="3894406"/>
                  <a:pt x="2876843" y="3967089"/>
                  <a:pt x="2827606" y="3992880"/>
                </a:cubicBezTo>
                <a:cubicBezTo>
                  <a:pt x="2778369" y="4018671"/>
                  <a:pt x="2722098" y="4042118"/>
                  <a:pt x="2686929" y="4021016"/>
                </a:cubicBezTo>
                <a:cubicBezTo>
                  <a:pt x="2651760" y="3999915"/>
                  <a:pt x="2623625" y="3922542"/>
                  <a:pt x="2616591" y="3866271"/>
                </a:cubicBezTo>
                <a:cubicBezTo>
                  <a:pt x="2609557" y="3810000"/>
                  <a:pt x="2621280" y="3742006"/>
                  <a:pt x="2644726" y="3683391"/>
                </a:cubicBezTo>
                <a:cubicBezTo>
                  <a:pt x="2668172" y="3624776"/>
                  <a:pt x="2705687" y="3573194"/>
                  <a:pt x="2757268" y="3514579"/>
                </a:cubicBezTo>
                <a:cubicBezTo>
                  <a:pt x="2808849" y="3455964"/>
                  <a:pt x="2904978" y="3380936"/>
                  <a:pt x="2954215" y="3331699"/>
                </a:cubicBezTo>
                <a:cubicBezTo>
                  <a:pt x="3003452" y="3282462"/>
                  <a:pt x="3010486" y="3244948"/>
                  <a:pt x="3052689" y="3219157"/>
                </a:cubicBezTo>
                <a:cubicBezTo>
                  <a:pt x="3094892" y="3193366"/>
                  <a:pt x="3155853" y="3179299"/>
                  <a:pt x="3207434" y="3176954"/>
                </a:cubicBezTo>
                <a:cubicBezTo>
                  <a:pt x="3259015" y="3174609"/>
                  <a:pt x="3317631" y="3205089"/>
                  <a:pt x="3362179" y="3205089"/>
                </a:cubicBezTo>
                <a:cubicBezTo>
                  <a:pt x="3406727" y="3205089"/>
                  <a:pt x="3467686" y="3200400"/>
                  <a:pt x="3474720" y="3176954"/>
                </a:cubicBezTo>
                <a:cubicBezTo>
                  <a:pt x="3481754" y="3153508"/>
                  <a:pt x="3446585" y="3134751"/>
                  <a:pt x="3404382" y="3064413"/>
                </a:cubicBezTo>
                <a:cubicBezTo>
                  <a:pt x="3362179" y="2994075"/>
                  <a:pt x="3263705" y="2844018"/>
                  <a:pt x="3221502" y="2754923"/>
                </a:cubicBezTo>
                <a:cubicBezTo>
                  <a:pt x="3179299" y="2665828"/>
                  <a:pt x="3167575" y="2604868"/>
                  <a:pt x="3151163" y="2529840"/>
                </a:cubicBezTo>
                <a:cubicBezTo>
                  <a:pt x="3134751" y="2454812"/>
                  <a:pt x="3130062" y="2370406"/>
                  <a:pt x="3123028" y="2304757"/>
                </a:cubicBezTo>
                <a:cubicBezTo>
                  <a:pt x="3115994" y="2239108"/>
                  <a:pt x="3106616" y="2194560"/>
                  <a:pt x="3108960" y="2135945"/>
                </a:cubicBezTo>
                <a:cubicBezTo>
                  <a:pt x="3111304" y="2077330"/>
                  <a:pt x="3155852" y="2025748"/>
                  <a:pt x="3137095" y="1953065"/>
                </a:cubicBezTo>
                <a:cubicBezTo>
                  <a:pt x="3118338" y="1880382"/>
                  <a:pt x="3036277" y="1753772"/>
                  <a:pt x="2996419" y="1699846"/>
                </a:cubicBezTo>
                <a:cubicBezTo>
                  <a:pt x="2956561" y="1645920"/>
                  <a:pt x="2965939" y="1641231"/>
                  <a:pt x="2897945" y="1629508"/>
                </a:cubicBezTo>
                <a:cubicBezTo>
                  <a:pt x="2829951" y="1617785"/>
                  <a:pt x="2663483" y="1638886"/>
                  <a:pt x="2588455" y="1629508"/>
                </a:cubicBezTo>
                <a:cubicBezTo>
                  <a:pt x="2513427" y="1620130"/>
                  <a:pt x="2480603" y="1596683"/>
                  <a:pt x="2447779" y="1573237"/>
                </a:cubicBezTo>
                <a:cubicBezTo>
                  <a:pt x="2414955" y="1549791"/>
                  <a:pt x="2400887" y="1519311"/>
                  <a:pt x="2391508" y="1488831"/>
                </a:cubicBezTo>
                <a:cubicBezTo>
                  <a:pt x="2382130" y="1458351"/>
                  <a:pt x="2361028" y="1430215"/>
                  <a:pt x="2391508" y="1390357"/>
                </a:cubicBezTo>
                <a:cubicBezTo>
                  <a:pt x="2421988" y="1350499"/>
                  <a:pt x="2511084" y="1282505"/>
                  <a:pt x="2574388" y="1249680"/>
                </a:cubicBezTo>
                <a:cubicBezTo>
                  <a:pt x="2637693" y="1216855"/>
                  <a:pt x="2738511" y="1228578"/>
                  <a:pt x="2771335" y="1193409"/>
                </a:cubicBezTo>
                <a:cubicBezTo>
                  <a:pt x="2804159" y="1158240"/>
                  <a:pt x="2790092" y="1080868"/>
                  <a:pt x="2771335" y="1038665"/>
                </a:cubicBezTo>
                <a:cubicBezTo>
                  <a:pt x="2752578" y="996462"/>
                  <a:pt x="2703342" y="961292"/>
                  <a:pt x="2658794" y="940191"/>
                </a:cubicBezTo>
                <a:cubicBezTo>
                  <a:pt x="2614246" y="919090"/>
                  <a:pt x="2548597" y="937847"/>
                  <a:pt x="2504049" y="912056"/>
                </a:cubicBezTo>
                <a:cubicBezTo>
                  <a:pt x="2459501" y="886265"/>
                  <a:pt x="2417299" y="837028"/>
                  <a:pt x="2391508" y="785446"/>
                </a:cubicBezTo>
                <a:cubicBezTo>
                  <a:pt x="2365717" y="733864"/>
                  <a:pt x="2365717" y="658837"/>
                  <a:pt x="2349305" y="602566"/>
                </a:cubicBezTo>
                <a:cubicBezTo>
                  <a:pt x="2332893" y="546295"/>
                  <a:pt x="2325859" y="480646"/>
                  <a:pt x="2293034" y="447822"/>
                </a:cubicBezTo>
                <a:cubicBezTo>
                  <a:pt x="2260209" y="414998"/>
                  <a:pt x="2182837" y="431410"/>
                  <a:pt x="2152357" y="405619"/>
                </a:cubicBezTo>
                <a:cubicBezTo>
                  <a:pt x="2121877" y="379828"/>
                  <a:pt x="2112499" y="325902"/>
                  <a:pt x="2110154" y="293077"/>
                </a:cubicBezTo>
                <a:cubicBezTo>
                  <a:pt x="2107809" y="260252"/>
                  <a:pt x="2150012" y="229772"/>
                  <a:pt x="2138289" y="208671"/>
                </a:cubicBezTo>
                <a:cubicBezTo>
                  <a:pt x="2126566" y="187570"/>
                  <a:pt x="2077329" y="199293"/>
                  <a:pt x="2039815" y="166468"/>
                </a:cubicBezTo>
                <a:cubicBezTo>
                  <a:pt x="2002301" y="133643"/>
                  <a:pt x="1962443" y="23446"/>
                  <a:pt x="1913206" y="11723"/>
                </a:cubicBezTo>
                <a:cubicBezTo>
                  <a:pt x="1863969" y="0"/>
                  <a:pt x="1805354" y="60960"/>
                  <a:pt x="1744394" y="96129"/>
                </a:cubicBezTo>
                <a:cubicBezTo>
                  <a:pt x="1683434" y="131298"/>
                  <a:pt x="1648265" y="143022"/>
                  <a:pt x="1547446" y="222739"/>
                </a:cubicBezTo>
                <a:cubicBezTo>
                  <a:pt x="1446628" y="302456"/>
                  <a:pt x="1240302" y="478302"/>
                  <a:pt x="1139483" y="574431"/>
                </a:cubicBezTo>
                <a:cubicBezTo>
                  <a:pt x="1038665" y="670560"/>
                  <a:pt x="987083" y="733865"/>
                  <a:pt x="942535" y="799514"/>
                </a:cubicBezTo>
                <a:cubicBezTo>
                  <a:pt x="897987" y="865163"/>
                  <a:pt x="888609" y="902677"/>
                  <a:pt x="872197" y="968326"/>
                </a:cubicBezTo>
                <a:cubicBezTo>
                  <a:pt x="855785" y="1033975"/>
                  <a:pt x="832339" y="1123071"/>
                  <a:pt x="844062" y="1193409"/>
                </a:cubicBezTo>
                <a:cubicBezTo>
                  <a:pt x="855785" y="1263747"/>
                  <a:pt x="909711" y="1334086"/>
                  <a:pt x="942535" y="1390357"/>
                </a:cubicBezTo>
                <a:cubicBezTo>
                  <a:pt x="975360" y="1446628"/>
                  <a:pt x="1015218" y="1470074"/>
                  <a:pt x="1041009" y="1531034"/>
                </a:cubicBezTo>
                <a:cubicBezTo>
                  <a:pt x="1066800" y="1591994"/>
                  <a:pt x="1087902" y="1704536"/>
                  <a:pt x="1097280" y="1756117"/>
                </a:cubicBezTo>
                <a:cubicBezTo>
                  <a:pt x="1106658" y="1807698"/>
                  <a:pt x="1132449" y="1821766"/>
                  <a:pt x="1097280" y="1840523"/>
                </a:cubicBezTo>
                <a:cubicBezTo>
                  <a:pt x="1062111" y="1859280"/>
                  <a:pt x="1005840" y="1896794"/>
                  <a:pt x="886265" y="1868659"/>
                </a:cubicBezTo>
                <a:cubicBezTo>
                  <a:pt x="766690" y="1840524"/>
                  <a:pt x="485336" y="1690468"/>
                  <a:pt x="379828" y="1671711"/>
                </a:cubicBezTo>
                <a:cubicBezTo>
                  <a:pt x="274320" y="1652954"/>
                  <a:pt x="260253" y="1711569"/>
                  <a:pt x="253219" y="1756117"/>
                </a:cubicBezTo>
                <a:cubicBezTo>
                  <a:pt x="246185" y="1800665"/>
                  <a:pt x="300111" y="1866314"/>
                  <a:pt x="337625" y="1938997"/>
                </a:cubicBezTo>
                <a:cubicBezTo>
                  <a:pt x="375139" y="2011680"/>
                  <a:pt x="424376" y="2124222"/>
                  <a:pt x="478302" y="2192216"/>
                </a:cubicBezTo>
                <a:cubicBezTo>
                  <a:pt x="532228" y="2260210"/>
                  <a:pt x="611945" y="2302413"/>
                  <a:pt x="661182" y="2346960"/>
                </a:cubicBezTo>
                <a:cubicBezTo>
                  <a:pt x="710419" y="2391507"/>
                  <a:pt x="750277" y="2412610"/>
                  <a:pt x="773723" y="2459502"/>
                </a:cubicBezTo>
                <a:cubicBezTo>
                  <a:pt x="797169" y="2506394"/>
                  <a:pt x="848751" y="2583766"/>
                  <a:pt x="801859" y="2628314"/>
                </a:cubicBezTo>
                <a:cubicBezTo>
                  <a:pt x="754967" y="2672862"/>
                  <a:pt x="588498" y="2710376"/>
                  <a:pt x="492369" y="2726788"/>
                </a:cubicBezTo>
                <a:cubicBezTo>
                  <a:pt x="396240" y="2743200"/>
                  <a:pt x="300111" y="2705687"/>
                  <a:pt x="225083" y="2726788"/>
                </a:cubicBezTo>
                <a:cubicBezTo>
                  <a:pt x="150055" y="2747889"/>
                  <a:pt x="77372" y="2785403"/>
                  <a:pt x="42203" y="2853397"/>
                </a:cubicBezTo>
                <a:cubicBezTo>
                  <a:pt x="7034" y="2921391"/>
                  <a:pt x="0" y="3040966"/>
                  <a:pt x="14068" y="3134751"/>
                </a:cubicBezTo>
                <a:cubicBezTo>
                  <a:pt x="28136" y="3228536"/>
                  <a:pt x="91440" y="3329354"/>
                  <a:pt x="126609" y="3416105"/>
                </a:cubicBezTo>
                <a:cubicBezTo>
                  <a:pt x="161778" y="3502856"/>
                  <a:pt x="194603" y="3591951"/>
                  <a:pt x="225083" y="3655256"/>
                </a:cubicBezTo>
                <a:cubicBezTo>
                  <a:pt x="255563" y="3718561"/>
                  <a:pt x="281354" y="3765453"/>
                  <a:pt x="309489" y="3795933"/>
                </a:cubicBezTo>
                <a:cubicBezTo>
                  <a:pt x="337624" y="3826413"/>
                  <a:pt x="377483" y="3868616"/>
                  <a:pt x="393895" y="3838136"/>
                </a:cubicBezTo>
                <a:cubicBezTo>
                  <a:pt x="410307" y="3807656"/>
                  <a:pt x="410307" y="3702148"/>
                  <a:pt x="407963" y="3613053"/>
                </a:cubicBezTo>
                <a:cubicBezTo>
                  <a:pt x="405619" y="3523958"/>
                  <a:pt x="386862" y="3390314"/>
                  <a:pt x="379828" y="3303563"/>
                </a:cubicBezTo>
                <a:cubicBezTo>
                  <a:pt x="372794" y="3216812"/>
                  <a:pt x="339969" y="3148819"/>
                  <a:pt x="365760" y="3092548"/>
                </a:cubicBezTo>
                <a:cubicBezTo>
                  <a:pt x="391551" y="3036277"/>
                  <a:pt x="475957" y="2996419"/>
                  <a:pt x="534572" y="2965939"/>
                </a:cubicBezTo>
                <a:cubicBezTo>
                  <a:pt x="593187" y="2935459"/>
                  <a:pt x="658837" y="2923736"/>
                  <a:pt x="717452" y="2909668"/>
                </a:cubicBezTo>
                <a:cubicBezTo>
                  <a:pt x="776067" y="2895600"/>
                  <a:pt x="804203" y="2921391"/>
                  <a:pt x="886265" y="2881533"/>
                </a:cubicBezTo>
                <a:cubicBezTo>
                  <a:pt x="968327" y="2841675"/>
                  <a:pt x="1125416" y="2752579"/>
                  <a:pt x="1209822" y="2670517"/>
                </a:cubicBezTo>
                <a:cubicBezTo>
                  <a:pt x="1294228" y="2588455"/>
                  <a:pt x="1392702" y="2389163"/>
                  <a:pt x="1392702" y="2389163"/>
                </a:cubicBezTo>
                <a:cubicBezTo>
                  <a:pt x="1465385" y="2276622"/>
                  <a:pt x="1591994" y="2082019"/>
                  <a:pt x="1645920" y="1995268"/>
                </a:cubicBezTo>
                <a:cubicBezTo>
                  <a:pt x="1699846" y="1908517"/>
                  <a:pt x="1690468" y="1892105"/>
                  <a:pt x="1716259" y="1868659"/>
                </a:cubicBezTo>
                <a:cubicBezTo>
                  <a:pt x="1742050" y="1845213"/>
                  <a:pt x="1800665" y="1791287"/>
                  <a:pt x="1800665" y="1854591"/>
                </a:cubicBezTo>
                <a:cubicBezTo>
                  <a:pt x="1800665" y="1917895"/>
                  <a:pt x="1751428" y="2114843"/>
                  <a:pt x="1716259" y="2248486"/>
                </a:cubicBezTo>
                <a:cubicBezTo>
                  <a:pt x="1681090" y="2382129"/>
                  <a:pt x="1629507" y="2562664"/>
                  <a:pt x="1589649" y="2656449"/>
                </a:cubicBezTo>
                <a:cubicBezTo>
                  <a:pt x="1549791" y="2750234"/>
                  <a:pt x="1498209" y="2740856"/>
                  <a:pt x="1477108" y="2811194"/>
                </a:cubicBezTo>
                <a:cubicBezTo>
                  <a:pt x="1456007" y="2881532"/>
                  <a:pt x="1472419" y="2998763"/>
                  <a:pt x="1463040" y="3078480"/>
                </a:cubicBezTo>
                <a:cubicBezTo>
                  <a:pt x="1453662" y="3158197"/>
                  <a:pt x="1430216" y="3228536"/>
                  <a:pt x="1420837" y="3289496"/>
                </a:cubicBezTo>
                <a:cubicBezTo>
                  <a:pt x="1411459" y="3350456"/>
                  <a:pt x="1409114" y="3395003"/>
                  <a:pt x="1406769" y="3444240"/>
                </a:cubicBezTo>
                <a:cubicBezTo>
                  <a:pt x="1404424" y="3493477"/>
                  <a:pt x="1392701" y="3535680"/>
                  <a:pt x="1406769" y="3584917"/>
                </a:cubicBezTo>
                <a:cubicBezTo>
                  <a:pt x="1420837" y="3634154"/>
                  <a:pt x="1460695" y="3685736"/>
                  <a:pt x="1491175" y="3739662"/>
                </a:cubicBezTo>
                <a:cubicBezTo>
                  <a:pt x="1521655" y="3793588"/>
                  <a:pt x="1563858" y="3856892"/>
                  <a:pt x="1589649" y="3908474"/>
                </a:cubicBezTo>
                <a:cubicBezTo>
                  <a:pt x="1615440" y="3960056"/>
                  <a:pt x="1631852" y="3988191"/>
                  <a:pt x="1645920" y="4049151"/>
                </a:cubicBezTo>
                <a:cubicBezTo>
                  <a:pt x="1659988" y="4110111"/>
                  <a:pt x="1664676" y="4302369"/>
                  <a:pt x="1674055" y="4274234"/>
                </a:cubicBezTo>
                <a:cubicBezTo>
                  <a:pt x="1683434" y="4246099"/>
                  <a:pt x="1692813" y="3990536"/>
                  <a:pt x="1702191" y="3880339"/>
                </a:cubicBezTo>
                <a:cubicBezTo>
                  <a:pt x="1711570" y="3770142"/>
                  <a:pt x="1711569" y="3655256"/>
                  <a:pt x="1730326" y="3613053"/>
                </a:cubicBezTo>
                <a:cubicBezTo>
                  <a:pt x="1749083" y="3570850"/>
                  <a:pt x="1791286" y="3575539"/>
                  <a:pt x="1814732" y="3627120"/>
                </a:cubicBezTo>
                <a:cubicBezTo>
                  <a:pt x="1838178" y="3678701"/>
                  <a:pt x="1856935" y="3828757"/>
                  <a:pt x="1871003" y="3922542"/>
                </a:cubicBezTo>
                <a:cubicBezTo>
                  <a:pt x="1885071" y="4016327"/>
                  <a:pt x="1873348" y="4093699"/>
                  <a:pt x="1899139" y="4189828"/>
                </a:cubicBezTo>
                <a:cubicBezTo>
                  <a:pt x="1924930" y="4285957"/>
                  <a:pt x="1981200" y="4403188"/>
                  <a:pt x="2025748" y="4499317"/>
                </a:cubicBezTo>
                <a:cubicBezTo>
                  <a:pt x="2070296" y="4595446"/>
                  <a:pt x="2119533" y="4691576"/>
                  <a:pt x="2166425" y="4766603"/>
                </a:cubicBezTo>
                <a:cubicBezTo>
                  <a:pt x="2213317" y="4841630"/>
                  <a:pt x="2250831" y="4895557"/>
                  <a:pt x="2307102" y="4949483"/>
                </a:cubicBezTo>
                <a:cubicBezTo>
                  <a:pt x="2363373" y="5003409"/>
                  <a:pt x="2487637" y="5071403"/>
                  <a:pt x="2546252" y="5104228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Heptagone 17"/>
          <p:cNvSpPr/>
          <p:nvPr/>
        </p:nvSpPr>
        <p:spPr>
          <a:xfrm>
            <a:off x="2300068" y="2708031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14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19" name="Heptagone 18"/>
          <p:cNvSpPr/>
          <p:nvPr/>
        </p:nvSpPr>
        <p:spPr>
          <a:xfrm>
            <a:off x="975360" y="4632960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13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0" name="Heptagone 19"/>
          <p:cNvSpPr/>
          <p:nvPr/>
        </p:nvSpPr>
        <p:spPr>
          <a:xfrm>
            <a:off x="1915551" y="1071489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12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1" name="Heptagone 20"/>
          <p:cNvSpPr/>
          <p:nvPr/>
        </p:nvSpPr>
        <p:spPr>
          <a:xfrm>
            <a:off x="2602523" y="759655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11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2" name="Heptagone 21"/>
          <p:cNvSpPr/>
          <p:nvPr/>
        </p:nvSpPr>
        <p:spPr>
          <a:xfrm>
            <a:off x="3795932" y="2572043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 smtClean="0">
                <a:solidFill>
                  <a:schemeClr val="tx1"/>
                </a:solidFill>
              </a:rPr>
              <a:t>10</a:t>
            </a:r>
            <a:endParaRPr lang="fr-FR" sz="1000" dirty="0">
              <a:solidFill>
                <a:schemeClr val="tx1"/>
              </a:solidFill>
            </a:endParaRPr>
          </a:p>
        </p:txBody>
      </p:sp>
      <p:sp>
        <p:nvSpPr>
          <p:cNvPr id="23" name="Heptagone 22"/>
          <p:cNvSpPr/>
          <p:nvPr/>
        </p:nvSpPr>
        <p:spPr>
          <a:xfrm>
            <a:off x="4496973" y="2752579"/>
            <a:ext cx="407963" cy="422031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2489981" y="1139483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132" y="176165"/>
            <a:ext cx="8229600" cy="808574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fr-FR" dirty="0" smtClean="0"/>
              <a:t>ZONE ARRIVEE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301" y="1050160"/>
            <a:ext cx="8271804" cy="580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808255">
            <a:off x="1350498" y="1645920"/>
            <a:ext cx="1589650" cy="703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2</a:t>
            </a:r>
          </a:p>
          <a:p>
            <a:pPr algn="ctr"/>
            <a:r>
              <a:rPr lang="fr-FR" dirty="0" smtClean="0"/>
              <a:t>  90 places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18474679">
            <a:off x="829072" y="6015624"/>
            <a:ext cx="1761199" cy="7737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1 </a:t>
            </a:r>
          </a:p>
          <a:p>
            <a:pPr algn="ctr"/>
            <a:r>
              <a:rPr lang="fr-FR" dirty="0" smtClean="0"/>
              <a:t>200 places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0576525">
            <a:off x="3907192" y="2029710"/>
            <a:ext cx="3143928" cy="317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3  - 100 places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9543834">
            <a:off x="6805664" y="1308753"/>
            <a:ext cx="1139073" cy="2859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59726">
            <a:off x="2138289" y="3094892"/>
            <a:ext cx="576776" cy="1941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vélo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9774441">
            <a:off x="5022164" y="2785403"/>
            <a:ext cx="576776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plein 9"/>
          <p:cNvSpPr/>
          <p:nvPr/>
        </p:nvSpPr>
        <p:spPr>
          <a:xfrm rot="19809482">
            <a:off x="5233181" y="3123027"/>
            <a:ext cx="492370" cy="675249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69280" y="2757268"/>
            <a:ext cx="21382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Arche Arrivée et Arena  </a:t>
            </a:r>
            <a:endParaRPr lang="fr-FR" dirty="0"/>
          </a:p>
        </p:txBody>
      </p:sp>
      <p:sp>
        <p:nvSpPr>
          <p:cNvPr id="13" name="Forme libre 12"/>
          <p:cNvSpPr/>
          <p:nvPr/>
        </p:nvSpPr>
        <p:spPr>
          <a:xfrm>
            <a:off x="576775" y="1195754"/>
            <a:ext cx="5219115" cy="3167575"/>
          </a:xfrm>
          <a:custGeom>
            <a:avLst/>
            <a:gdLst>
              <a:gd name="connsiteX0" fmla="*/ 0 w 5219115"/>
              <a:gd name="connsiteY0" fmla="*/ 0 h 3167575"/>
              <a:gd name="connsiteX1" fmla="*/ 1758462 w 5219115"/>
              <a:gd name="connsiteY1" fmla="*/ 1716258 h 3167575"/>
              <a:gd name="connsiteX2" fmla="*/ 2082019 w 5219115"/>
              <a:gd name="connsiteY2" fmla="*/ 1814732 h 3167575"/>
              <a:gd name="connsiteX3" fmla="*/ 3038622 w 5219115"/>
              <a:gd name="connsiteY3" fmla="*/ 1941341 h 3167575"/>
              <a:gd name="connsiteX4" fmla="*/ 3362179 w 5219115"/>
              <a:gd name="connsiteY4" fmla="*/ 2264898 h 3167575"/>
              <a:gd name="connsiteX5" fmla="*/ 3362179 w 5219115"/>
              <a:gd name="connsiteY5" fmla="*/ 2546252 h 3167575"/>
              <a:gd name="connsiteX6" fmla="*/ 4234376 w 5219115"/>
              <a:gd name="connsiteY6" fmla="*/ 2912012 h 3167575"/>
              <a:gd name="connsiteX7" fmla="*/ 4923693 w 5219115"/>
              <a:gd name="connsiteY7" fmla="*/ 3151163 h 3167575"/>
              <a:gd name="connsiteX8" fmla="*/ 5205047 w 5219115"/>
              <a:gd name="connsiteY8" fmla="*/ 2813538 h 3167575"/>
              <a:gd name="connsiteX9" fmla="*/ 5008099 w 5219115"/>
              <a:gd name="connsiteY9" fmla="*/ 2433711 h 316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19115" h="3167575">
                <a:moveTo>
                  <a:pt x="0" y="0"/>
                </a:moveTo>
                <a:cubicBezTo>
                  <a:pt x="705729" y="706901"/>
                  <a:pt x="1411459" y="1413803"/>
                  <a:pt x="1758462" y="1716258"/>
                </a:cubicBezTo>
                <a:cubicBezTo>
                  <a:pt x="2105465" y="2018713"/>
                  <a:pt x="1868659" y="1777218"/>
                  <a:pt x="2082019" y="1814732"/>
                </a:cubicBezTo>
                <a:cubicBezTo>
                  <a:pt x="2295379" y="1852246"/>
                  <a:pt x="2825262" y="1866313"/>
                  <a:pt x="3038622" y="1941341"/>
                </a:cubicBezTo>
                <a:cubicBezTo>
                  <a:pt x="3251982" y="2016369"/>
                  <a:pt x="3308253" y="2164080"/>
                  <a:pt x="3362179" y="2264898"/>
                </a:cubicBezTo>
                <a:cubicBezTo>
                  <a:pt x="3416105" y="2365716"/>
                  <a:pt x="3216813" y="2438400"/>
                  <a:pt x="3362179" y="2546252"/>
                </a:cubicBezTo>
                <a:cubicBezTo>
                  <a:pt x="3507545" y="2654104"/>
                  <a:pt x="3974124" y="2811194"/>
                  <a:pt x="4234376" y="2912012"/>
                </a:cubicBezTo>
                <a:cubicBezTo>
                  <a:pt x="4494628" y="3012830"/>
                  <a:pt x="4761915" y="3167575"/>
                  <a:pt x="4923693" y="3151163"/>
                </a:cubicBezTo>
                <a:cubicBezTo>
                  <a:pt x="5085471" y="3134751"/>
                  <a:pt x="5190979" y="2933113"/>
                  <a:pt x="5205047" y="2813538"/>
                </a:cubicBezTo>
                <a:cubicBezTo>
                  <a:pt x="5219115" y="2693963"/>
                  <a:pt x="5113607" y="2563837"/>
                  <a:pt x="5008099" y="2433711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5838092" y="3521612"/>
            <a:ext cx="1941342" cy="487680"/>
          </a:xfrm>
          <a:custGeom>
            <a:avLst/>
            <a:gdLst>
              <a:gd name="connsiteX0" fmla="*/ 0 w 1941342"/>
              <a:gd name="connsiteY0" fmla="*/ 487680 h 487680"/>
              <a:gd name="connsiteX1" fmla="*/ 548640 w 1941342"/>
              <a:gd name="connsiteY1" fmla="*/ 107853 h 487680"/>
              <a:gd name="connsiteX2" fmla="*/ 1209822 w 1941342"/>
              <a:gd name="connsiteY2" fmla="*/ 9379 h 487680"/>
              <a:gd name="connsiteX3" fmla="*/ 1941342 w 1941342"/>
              <a:gd name="connsiteY3" fmla="*/ 51582 h 487680"/>
              <a:gd name="connsiteX4" fmla="*/ 1941342 w 1941342"/>
              <a:gd name="connsiteY4" fmla="*/ 51582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342" h="487680">
                <a:moveTo>
                  <a:pt x="0" y="487680"/>
                </a:moveTo>
                <a:cubicBezTo>
                  <a:pt x="173501" y="337625"/>
                  <a:pt x="347003" y="187570"/>
                  <a:pt x="548640" y="107853"/>
                </a:cubicBezTo>
                <a:cubicBezTo>
                  <a:pt x="750277" y="28136"/>
                  <a:pt x="977705" y="18758"/>
                  <a:pt x="1209822" y="9379"/>
                </a:cubicBezTo>
                <a:cubicBezTo>
                  <a:pt x="1441939" y="0"/>
                  <a:pt x="1941342" y="51582"/>
                  <a:pt x="1941342" y="51582"/>
                </a:cubicBezTo>
                <a:lnTo>
                  <a:pt x="1941342" y="51582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>
            <a:off x="7793501" y="3460652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13927983">
            <a:off x="5357446" y="3387969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2346962">
            <a:off x="518159" y="1165273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315200" y="5908431"/>
            <a:ext cx="1828800" cy="9495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complémentaire côté base Celles sur Plaine</a:t>
            </a:r>
            <a:endParaRPr lang="fr-FR" dirty="0"/>
          </a:p>
        </p:txBody>
      </p:sp>
      <p:sp>
        <p:nvSpPr>
          <p:cNvPr id="19" name="Légende encadrée 1 18"/>
          <p:cNvSpPr/>
          <p:nvPr/>
        </p:nvSpPr>
        <p:spPr>
          <a:xfrm>
            <a:off x="3376246" y="4839286"/>
            <a:ext cx="1237957" cy="759656"/>
          </a:xfrm>
          <a:prstGeom prst="borderCallout1">
            <a:avLst>
              <a:gd name="adj1" fmla="val -3025"/>
              <a:gd name="adj2" fmla="val 100625"/>
              <a:gd name="adj3" fmla="val -45993"/>
              <a:gd name="adj4" fmla="val 12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Restauration ouverte?</a:t>
            </a:r>
            <a:endParaRPr lang="fr-FR" dirty="0"/>
          </a:p>
        </p:txBody>
      </p:sp>
      <p:sp>
        <p:nvSpPr>
          <p:cNvPr id="20" name="Croix 19"/>
          <p:cNvSpPr/>
          <p:nvPr/>
        </p:nvSpPr>
        <p:spPr>
          <a:xfrm>
            <a:off x="4262512" y="2926080"/>
            <a:ext cx="520504" cy="506437"/>
          </a:xfrm>
          <a:prstGeom prst="plus">
            <a:avLst>
              <a:gd name="adj" fmla="val 33333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Duathlon Kids</a:t>
            </a:r>
            <a:endParaRPr lang="fr-FR" dirty="0"/>
          </a:p>
        </p:txBody>
      </p:sp>
      <p:pic>
        <p:nvPicPr>
          <p:cNvPr id="17410" name="Picture 2" descr="H:\Seagate Expansion Drive\florent\REA\5. Organisations\Triathlon Haute Vosges\1.2025\Triathlon Pierre Percée\photo ki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927" y="1497272"/>
            <a:ext cx="7723163" cy="5147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2368" y="274638"/>
            <a:ext cx="8194431" cy="935184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CAP 1</a:t>
            </a:r>
            <a:endParaRPr lang="fr-F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996" y="1506511"/>
            <a:ext cx="3784209" cy="468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4419600" y="2569698"/>
            <a:ext cx="1828800" cy="2827607"/>
          </a:xfrm>
          <a:custGeom>
            <a:avLst/>
            <a:gdLst>
              <a:gd name="connsiteX0" fmla="*/ 1615440 w 1828800"/>
              <a:gd name="connsiteY0" fmla="*/ 46893 h 2827607"/>
              <a:gd name="connsiteX1" fmla="*/ 1812388 w 1828800"/>
              <a:gd name="connsiteY1" fmla="*/ 440788 h 2827607"/>
              <a:gd name="connsiteX2" fmla="*/ 1713914 w 1828800"/>
              <a:gd name="connsiteY2" fmla="*/ 764345 h 2827607"/>
              <a:gd name="connsiteX3" fmla="*/ 1671711 w 1828800"/>
              <a:gd name="connsiteY3" fmla="*/ 1327053 h 2827607"/>
              <a:gd name="connsiteX4" fmla="*/ 1573237 w 1828800"/>
              <a:gd name="connsiteY4" fmla="*/ 1664677 h 2827607"/>
              <a:gd name="connsiteX5" fmla="*/ 1249680 w 1828800"/>
              <a:gd name="connsiteY5" fmla="*/ 2199250 h 2827607"/>
              <a:gd name="connsiteX6" fmla="*/ 644769 w 1828800"/>
              <a:gd name="connsiteY6" fmla="*/ 2677551 h 2827607"/>
              <a:gd name="connsiteX7" fmla="*/ 96129 w 1828800"/>
              <a:gd name="connsiteY7" fmla="*/ 2747890 h 2827607"/>
              <a:gd name="connsiteX8" fmla="*/ 67994 w 1828800"/>
              <a:gd name="connsiteY8" fmla="*/ 2199250 h 2827607"/>
              <a:gd name="connsiteX9" fmla="*/ 208671 w 1828800"/>
              <a:gd name="connsiteY9" fmla="*/ 1706880 h 2827607"/>
              <a:gd name="connsiteX10" fmla="*/ 307145 w 1828800"/>
              <a:gd name="connsiteY10" fmla="*/ 1509933 h 2827607"/>
              <a:gd name="connsiteX11" fmla="*/ 307145 w 1828800"/>
              <a:gd name="connsiteY11" fmla="*/ 1327053 h 2827607"/>
              <a:gd name="connsiteX12" fmla="*/ 279009 w 1828800"/>
              <a:gd name="connsiteY12" fmla="*/ 1186376 h 2827607"/>
              <a:gd name="connsiteX13" fmla="*/ 279009 w 1828800"/>
              <a:gd name="connsiteY13" fmla="*/ 975360 h 2827607"/>
              <a:gd name="connsiteX14" fmla="*/ 616634 w 1828800"/>
              <a:gd name="connsiteY14" fmla="*/ 708074 h 2827607"/>
              <a:gd name="connsiteX15" fmla="*/ 855785 w 1828800"/>
              <a:gd name="connsiteY15" fmla="*/ 398585 h 2827607"/>
              <a:gd name="connsiteX16" fmla="*/ 897988 w 1828800"/>
              <a:gd name="connsiteY16" fmla="*/ 215705 h 2827607"/>
              <a:gd name="connsiteX17" fmla="*/ 771378 w 1828800"/>
              <a:gd name="connsiteY17" fmla="*/ 32825 h 2827607"/>
              <a:gd name="connsiteX18" fmla="*/ 250874 w 1828800"/>
              <a:gd name="connsiteY18" fmla="*/ 18757 h 2827607"/>
              <a:gd name="connsiteX19" fmla="*/ 194603 w 1828800"/>
              <a:gd name="connsiteY19" fmla="*/ 103164 h 2827607"/>
              <a:gd name="connsiteX20" fmla="*/ 194603 w 1828800"/>
              <a:gd name="connsiteY20" fmla="*/ 103164 h 2827607"/>
              <a:gd name="connsiteX21" fmla="*/ 194603 w 1828800"/>
              <a:gd name="connsiteY21" fmla="*/ 75028 h 2827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828800" h="2827607">
                <a:moveTo>
                  <a:pt x="1615440" y="46893"/>
                </a:moveTo>
                <a:cubicBezTo>
                  <a:pt x="1705708" y="184053"/>
                  <a:pt x="1795976" y="321213"/>
                  <a:pt x="1812388" y="440788"/>
                </a:cubicBezTo>
                <a:cubicBezTo>
                  <a:pt x="1828800" y="560363"/>
                  <a:pt x="1737360" y="616634"/>
                  <a:pt x="1713914" y="764345"/>
                </a:cubicBezTo>
                <a:cubicBezTo>
                  <a:pt x="1690468" y="912056"/>
                  <a:pt x="1695157" y="1176998"/>
                  <a:pt x="1671711" y="1327053"/>
                </a:cubicBezTo>
                <a:cubicBezTo>
                  <a:pt x="1648265" y="1477108"/>
                  <a:pt x="1643576" y="1519311"/>
                  <a:pt x="1573237" y="1664677"/>
                </a:cubicBezTo>
                <a:cubicBezTo>
                  <a:pt x="1502899" y="1810043"/>
                  <a:pt x="1404425" y="2030438"/>
                  <a:pt x="1249680" y="2199250"/>
                </a:cubicBezTo>
                <a:cubicBezTo>
                  <a:pt x="1094935" y="2368062"/>
                  <a:pt x="837027" y="2586111"/>
                  <a:pt x="644769" y="2677551"/>
                </a:cubicBezTo>
                <a:cubicBezTo>
                  <a:pt x="452511" y="2768991"/>
                  <a:pt x="192258" y="2827607"/>
                  <a:pt x="96129" y="2747890"/>
                </a:cubicBezTo>
                <a:cubicBezTo>
                  <a:pt x="0" y="2668173"/>
                  <a:pt x="49237" y="2372752"/>
                  <a:pt x="67994" y="2199250"/>
                </a:cubicBezTo>
                <a:cubicBezTo>
                  <a:pt x="86751" y="2025748"/>
                  <a:pt x="168813" y="1821766"/>
                  <a:pt x="208671" y="1706880"/>
                </a:cubicBezTo>
                <a:cubicBezTo>
                  <a:pt x="248529" y="1591994"/>
                  <a:pt x="290733" y="1573237"/>
                  <a:pt x="307145" y="1509933"/>
                </a:cubicBezTo>
                <a:cubicBezTo>
                  <a:pt x="323557" y="1446629"/>
                  <a:pt x="311834" y="1380979"/>
                  <a:pt x="307145" y="1327053"/>
                </a:cubicBezTo>
                <a:cubicBezTo>
                  <a:pt x="302456" y="1273127"/>
                  <a:pt x="283698" y="1244992"/>
                  <a:pt x="279009" y="1186376"/>
                </a:cubicBezTo>
                <a:cubicBezTo>
                  <a:pt x="274320" y="1127761"/>
                  <a:pt x="222738" y="1055077"/>
                  <a:pt x="279009" y="975360"/>
                </a:cubicBezTo>
                <a:cubicBezTo>
                  <a:pt x="335280" y="895643"/>
                  <a:pt x="520505" y="804203"/>
                  <a:pt x="616634" y="708074"/>
                </a:cubicBezTo>
                <a:cubicBezTo>
                  <a:pt x="712763" y="611945"/>
                  <a:pt x="808893" y="480646"/>
                  <a:pt x="855785" y="398585"/>
                </a:cubicBezTo>
                <a:cubicBezTo>
                  <a:pt x="902677" y="316524"/>
                  <a:pt x="912056" y="276665"/>
                  <a:pt x="897988" y="215705"/>
                </a:cubicBezTo>
                <a:cubicBezTo>
                  <a:pt x="883920" y="154745"/>
                  <a:pt x="879230" y="65650"/>
                  <a:pt x="771378" y="32825"/>
                </a:cubicBezTo>
                <a:cubicBezTo>
                  <a:pt x="663526" y="0"/>
                  <a:pt x="347003" y="7034"/>
                  <a:pt x="250874" y="18757"/>
                </a:cubicBezTo>
                <a:cubicBezTo>
                  <a:pt x="154745" y="30480"/>
                  <a:pt x="194603" y="103164"/>
                  <a:pt x="194603" y="103164"/>
                </a:cubicBezTo>
                <a:lnTo>
                  <a:pt x="194603" y="103164"/>
                </a:lnTo>
                <a:lnTo>
                  <a:pt x="194603" y="75028"/>
                </a:lnTo>
              </a:path>
            </a:pathLst>
          </a:cu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/>
          <p:cNvSpPr/>
          <p:nvPr/>
        </p:nvSpPr>
        <p:spPr>
          <a:xfrm>
            <a:off x="5880295" y="2405575"/>
            <a:ext cx="253218" cy="26728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 rot="330790">
            <a:off x="4353846" y="2681873"/>
            <a:ext cx="291914" cy="935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2794" y="168812"/>
            <a:ext cx="8229600" cy="661182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VELO</a:t>
            </a:r>
            <a:endParaRPr lang="fr-F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7253" y="1031405"/>
            <a:ext cx="4685578" cy="563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2269587" y="1456007"/>
            <a:ext cx="3971779" cy="4874455"/>
          </a:xfrm>
          <a:custGeom>
            <a:avLst/>
            <a:gdLst>
              <a:gd name="connsiteX0" fmla="*/ 1838179 w 3971779"/>
              <a:gd name="connsiteY0" fmla="*/ 766688 h 4874455"/>
              <a:gd name="connsiteX1" fmla="*/ 1739705 w 3971779"/>
              <a:gd name="connsiteY1" fmla="*/ 724485 h 4874455"/>
              <a:gd name="connsiteX2" fmla="*/ 1486487 w 3971779"/>
              <a:gd name="connsiteY2" fmla="*/ 1076178 h 4874455"/>
              <a:gd name="connsiteX3" fmla="*/ 1275471 w 3971779"/>
              <a:gd name="connsiteY3" fmla="*/ 1413802 h 4874455"/>
              <a:gd name="connsiteX4" fmla="*/ 980050 w 3971779"/>
              <a:gd name="connsiteY4" fmla="*/ 1835833 h 4874455"/>
              <a:gd name="connsiteX5" fmla="*/ 965982 w 3971779"/>
              <a:gd name="connsiteY5" fmla="*/ 2103119 h 4874455"/>
              <a:gd name="connsiteX6" fmla="*/ 811238 w 3971779"/>
              <a:gd name="connsiteY6" fmla="*/ 2468879 h 4874455"/>
              <a:gd name="connsiteX7" fmla="*/ 558019 w 3971779"/>
              <a:gd name="connsiteY7" fmla="*/ 2975316 h 4874455"/>
              <a:gd name="connsiteX8" fmla="*/ 347004 w 3971779"/>
              <a:gd name="connsiteY8" fmla="*/ 3411415 h 4874455"/>
              <a:gd name="connsiteX9" fmla="*/ 206327 w 3971779"/>
              <a:gd name="connsiteY9" fmla="*/ 3791242 h 4874455"/>
              <a:gd name="connsiteX10" fmla="*/ 93785 w 3971779"/>
              <a:gd name="connsiteY10" fmla="*/ 4185138 h 4874455"/>
              <a:gd name="connsiteX11" fmla="*/ 769035 w 3971779"/>
              <a:gd name="connsiteY11" fmla="*/ 4705642 h 4874455"/>
              <a:gd name="connsiteX12" fmla="*/ 1064456 w 3971779"/>
              <a:gd name="connsiteY12" fmla="*/ 4860387 h 4874455"/>
              <a:gd name="connsiteX13" fmla="*/ 1303607 w 3971779"/>
              <a:gd name="connsiteY13" fmla="*/ 4790048 h 4874455"/>
              <a:gd name="connsiteX14" fmla="*/ 1613096 w 3971779"/>
              <a:gd name="connsiteY14" fmla="*/ 4368018 h 4874455"/>
              <a:gd name="connsiteX15" fmla="*/ 2091398 w 3971779"/>
              <a:gd name="connsiteY15" fmla="*/ 3720904 h 4874455"/>
              <a:gd name="connsiteX16" fmla="*/ 2288345 w 3971779"/>
              <a:gd name="connsiteY16" fmla="*/ 3228535 h 4874455"/>
              <a:gd name="connsiteX17" fmla="*/ 2597835 w 3971779"/>
              <a:gd name="connsiteY17" fmla="*/ 2482947 h 4874455"/>
              <a:gd name="connsiteX18" fmla="*/ 3104271 w 3971779"/>
              <a:gd name="connsiteY18" fmla="*/ 2074984 h 4874455"/>
              <a:gd name="connsiteX19" fmla="*/ 3413761 w 3971779"/>
              <a:gd name="connsiteY19" fmla="*/ 1695156 h 4874455"/>
              <a:gd name="connsiteX20" fmla="*/ 3596641 w 3971779"/>
              <a:gd name="connsiteY20" fmla="*/ 1343464 h 4874455"/>
              <a:gd name="connsiteX21" fmla="*/ 3624776 w 3971779"/>
              <a:gd name="connsiteY21" fmla="*/ 977704 h 4874455"/>
              <a:gd name="connsiteX22" fmla="*/ 3624776 w 3971779"/>
              <a:gd name="connsiteY22" fmla="*/ 851095 h 4874455"/>
              <a:gd name="connsiteX23" fmla="*/ 3835791 w 3971779"/>
              <a:gd name="connsiteY23" fmla="*/ 597876 h 4874455"/>
              <a:gd name="connsiteX24" fmla="*/ 3962401 w 3971779"/>
              <a:gd name="connsiteY24" fmla="*/ 485335 h 4874455"/>
              <a:gd name="connsiteX25" fmla="*/ 3892062 w 3971779"/>
              <a:gd name="connsiteY25" fmla="*/ 274319 h 4874455"/>
              <a:gd name="connsiteX26" fmla="*/ 3849859 w 3971779"/>
              <a:gd name="connsiteY26" fmla="*/ 105507 h 4874455"/>
              <a:gd name="connsiteX27" fmla="*/ 3737318 w 3971779"/>
              <a:gd name="connsiteY27" fmla="*/ 21101 h 4874455"/>
              <a:gd name="connsiteX28" fmla="*/ 3512235 w 3971779"/>
              <a:gd name="connsiteY28" fmla="*/ 232116 h 4874455"/>
              <a:gd name="connsiteX29" fmla="*/ 3244948 w 3971779"/>
              <a:gd name="connsiteY29" fmla="*/ 372793 h 4874455"/>
              <a:gd name="connsiteX30" fmla="*/ 3090204 w 3971779"/>
              <a:gd name="connsiteY30" fmla="*/ 330590 h 487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71779" h="4874455">
                <a:moveTo>
                  <a:pt x="1838179" y="766688"/>
                </a:moveTo>
                <a:cubicBezTo>
                  <a:pt x="1818249" y="719795"/>
                  <a:pt x="1798320" y="672903"/>
                  <a:pt x="1739705" y="724485"/>
                </a:cubicBezTo>
                <a:cubicBezTo>
                  <a:pt x="1681090" y="776067"/>
                  <a:pt x="1563859" y="961292"/>
                  <a:pt x="1486487" y="1076178"/>
                </a:cubicBezTo>
                <a:cubicBezTo>
                  <a:pt x="1409115" y="1191064"/>
                  <a:pt x="1359877" y="1287193"/>
                  <a:pt x="1275471" y="1413802"/>
                </a:cubicBezTo>
                <a:cubicBezTo>
                  <a:pt x="1191065" y="1540411"/>
                  <a:pt x="1031631" y="1720947"/>
                  <a:pt x="980050" y="1835833"/>
                </a:cubicBezTo>
                <a:cubicBezTo>
                  <a:pt x="928469" y="1950719"/>
                  <a:pt x="994117" y="1997611"/>
                  <a:pt x="965982" y="2103119"/>
                </a:cubicBezTo>
                <a:cubicBezTo>
                  <a:pt x="937847" y="2208627"/>
                  <a:pt x="879232" y="2323513"/>
                  <a:pt x="811238" y="2468879"/>
                </a:cubicBezTo>
                <a:cubicBezTo>
                  <a:pt x="743244" y="2614245"/>
                  <a:pt x="635391" y="2818227"/>
                  <a:pt x="558019" y="2975316"/>
                </a:cubicBezTo>
                <a:cubicBezTo>
                  <a:pt x="480647" y="3132405"/>
                  <a:pt x="405619" y="3275427"/>
                  <a:pt x="347004" y="3411415"/>
                </a:cubicBezTo>
                <a:cubicBezTo>
                  <a:pt x="288389" y="3547403"/>
                  <a:pt x="248530" y="3662288"/>
                  <a:pt x="206327" y="3791242"/>
                </a:cubicBezTo>
                <a:cubicBezTo>
                  <a:pt x="164124" y="3920196"/>
                  <a:pt x="0" y="4032738"/>
                  <a:pt x="93785" y="4185138"/>
                </a:cubicBezTo>
                <a:cubicBezTo>
                  <a:pt x="187570" y="4337538"/>
                  <a:pt x="607257" y="4593101"/>
                  <a:pt x="769035" y="4705642"/>
                </a:cubicBezTo>
                <a:cubicBezTo>
                  <a:pt x="930813" y="4818183"/>
                  <a:pt x="975361" y="4846319"/>
                  <a:pt x="1064456" y="4860387"/>
                </a:cubicBezTo>
                <a:cubicBezTo>
                  <a:pt x="1153551" y="4874455"/>
                  <a:pt x="1212167" y="4872109"/>
                  <a:pt x="1303607" y="4790048"/>
                </a:cubicBezTo>
                <a:cubicBezTo>
                  <a:pt x="1395047" y="4707987"/>
                  <a:pt x="1613096" y="4368018"/>
                  <a:pt x="1613096" y="4368018"/>
                </a:cubicBezTo>
                <a:cubicBezTo>
                  <a:pt x="1744394" y="4189828"/>
                  <a:pt x="1978857" y="3910818"/>
                  <a:pt x="2091398" y="3720904"/>
                </a:cubicBezTo>
                <a:cubicBezTo>
                  <a:pt x="2203939" y="3530990"/>
                  <a:pt x="2203939" y="3434861"/>
                  <a:pt x="2288345" y="3228535"/>
                </a:cubicBezTo>
                <a:cubicBezTo>
                  <a:pt x="2372751" y="3022209"/>
                  <a:pt x="2461847" y="2675206"/>
                  <a:pt x="2597835" y="2482947"/>
                </a:cubicBezTo>
                <a:cubicBezTo>
                  <a:pt x="2733823" y="2290689"/>
                  <a:pt x="2968283" y="2206282"/>
                  <a:pt x="3104271" y="2074984"/>
                </a:cubicBezTo>
                <a:cubicBezTo>
                  <a:pt x="3240259" y="1943686"/>
                  <a:pt x="3331699" y="1817076"/>
                  <a:pt x="3413761" y="1695156"/>
                </a:cubicBezTo>
                <a:cubicBezTo>
                  <a:pt x="3495823" y="1573236"/>
                  <a:pt x="3561472" y="1463039"/>
                  <a:pt x="3596641" y="1343464"/>
                </a:cubicBezTo>
                <a:cubicBezTo>
                  <a:pt x="3631810" y="1223889"/>
                  <a:pt x="3620087" y="1059765"/>
                  <a:pt x="3624776" y="977704"/>
                </a:cubicBezTo>
                <a:cubicBezTo>
                  <a:pt x="3629465" y="895643"/>
                  <a:pt x="3589607" y="914400"/>
                  <a:pt x="3624776" y="851095"/>
                </a:cubicBezTo>
                <a:cubicBezTo>
                  <a:pt x="3659945" y="787790"/>
                  <a:pt x="3779520" y="658836"/>
                  <a:pt x="3835791" y="597876"/>
                </a:cubicBezTo>
                <a:cubicBezTo>
                  <a:pt x="3892062" y="536916"/>
                  <a:pt x="3953023" y="539261"/>
                  <a:pt x="3962401" y="485335"/>
                </a:cubicBezTo>
                <a:cubicBezTo>
                  <a:pt x="3971779" y="431409"/>
                  <a:pt x="3910819" y="337624"/>
                  <a:pt x="3892062" y="274319"/>
                </a:cubicBezTo>
                <a:cubicBezTo>
                  <a:pt x="3873305" y="211014"/>
                  <a:pt x="3875650" y="147710"/>
                  <a:pt x="3849859" y="105507"/>
                </a:cubicBezTo>
                <a:cubicBezTo>
                  <a:pt x="3824068" y="63304"/>
                  <a:pt x="3793589" y="0"/>
                  <a:pt x="3737318" y="21101"/>
                </a:cubicBezTo>
                <a:cubicBezTo>
                  <a:pt x="3681047" y="42202"/>
                  <a:pt x="3594297" y="173501"/>
                  <a:pt x="3512235" y="232116"/>
                </a:cubicBezTo>
                <a:cubicBezTo>
                  <a:pt x="3430173" y="290731"/>
                  <a:pt x="3315287" y="356381"/>
                  <a:pt x="3244948" y="372793"/>
                </a:cubicBezTo>
                <a:cubicBezTo>
                  <a:pt x="3174610" y="389205"/>
                  <a:pt x="3132407" y="359897"/>
                  <a:pt x="3090204" y="330590"/>
                </a:cubicBezTo>
              </a:path>
            </a:pathLst>
          </a:cu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008098" y="1463040"/>
            <a:ext cx="379828" cy="365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riangle isocèle 6"/>
          <p:cNvSpPr/>
          <p:nvPr/>
        </p:nvSpPr>
        <p:spPr>
          <a:xfrm>
            <a:off x="3981157" y="1913206"/>
            <a:ext cx="196947" cy="2954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égende encadrée 1 7"/>
          <p:cNvSpPr/>
          <p:nvPr/>
        </p:nvSpPr>
        <p:spPr>
          <a:xfrm>
            <a:off x="6836898" y="1012874"/>
            <a:ext cx="1463040" cy="576775"/>
          </a:xfrm>
          <a:prstGeom prst="borderCallout1">
            <a:avLst>
              <a:gd name="adj1" fmla="val 2383"/>
              <a:gd name="adj2" fmla="val -14102"/>
              <a:gd name="adj3" fmla="val 73925"/>
              <a:gd name="adj4" fmla="val -960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Vélo 2</a:t>
            </a: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2980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CAP 2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898" y="1533379"/>
            <a:ext cx="7728326" cy="436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2492327" y="1706880"/>
            <a:ext cx="5441851" cy="3863926"/>
          </a:xfrm>
          <a:custGeom>
            <a:avLst/>
            <a:gdLst>
              <a:gd name="connsiteX0" fmla="*/ 2023402 w 5441851"/>
              <a:gd name="connsiteY0" fmla="*/ 1416148 h 3863926"/>
              <a:gd name="connsiteX1" fmla="*/ 2093741 w 5441851"/>
              <a:gd name="connsiteY1" fmla="*/ 1092591 h 3863926"/>
              <a:gd name="connsiteX2" fmla="*/ 2797125 w 5441851"/>
              <a:gd name="connsiteY2" fmla="*/ 698695 h 3863926"/>
              <a:gd name="connsiteX3" fmla="*/ 3500510 w 5441851"/>
              <a:gd name="connsiteY3" fmla="*/ 501748 h 3863926"/>
              <a:gd name="connsiteX4" fmla="*/ 4428978 w 5441851"/>
              <a:gd name="connsiteY4" fmla="*/ 65649 h 3863926"/>
              <a:gd name="connsiteX5" fmla="*/ 4696264 w 5441851"/>
              <a:gd name="connsiteY5" fmla="*/ 107852 h 3863926"/>
              <a:gd name="connsiteX6" fmla="*/ 5146430 w 5441851"/>
              <a:gd name="connsiteY6" fmla="*/ 473612 h 3863926"/>
              <a:gd name="connsiteX7" fmla="*/ 5399648 w 5441851"/>
              <a:gd name="connsiteY7" fmla="*/ 543951 h 3863926"/>
              <a:gd name="connsiteX8" fmla="*/ 5399648 w 5441851"/>
              <a:gd name="connsiteY8" fmla="*/ 684628 h 3863926"/>
              <a:gd name="connsiteX9" fmla="*/ 5244904 w 5441851"/>
              <a:gd name="connsiteY9" fmla="*/ 881575 h 3863926"/>
              <a:gd name="connsiteX10" fmla="*/ 4935415 w 5441851"/>
              <a:gd name="connsiteY10" fmla="*/ 1148862 h 3863926"/>
              <a:gd name="connsiteX11" fmla="*/ 4766602 w 5441851"/>
              <a:gd name="connsiteY11" fmla="*/ 1219200 h 3863926"/>
              <a:gd name="connsiteX12" fmla="*/ 4386775 w 5441851"/>
              <a:gd name="connsiteY12" fmla="*/ 1064455 h 3863926"/>
              <a:gd name="connsiteX13" fmla="*/ 3809999 w 5441851"/>
              <a:gd name="connsiteY13" fmla="*/ 1373945 h 3863926"/>
              <a:gd name="connsiteX14" fmla="*/ 3486442 w 5441851"/>
              <a:gd name="connsiteY14" fmla="*/ 1472418 h 3863926"/>
              <a:gd name="connsiteX15" fmla="*/ 3008141 w 5441851"/>
              <a:gd name="connsiteY15" fmla="*/ 1824111 h 3863926"/>
              <a:gd name="connsiteX16" fmla="*/ 2529839 w 5441851"/>
              <a:gd name="connsiteY16" fmla="*/ 2035126 h 3863926"/>
              <a:gd name="connsiteX17" fmla="*/ 1938996 w 5441851"/>
              <a:gd name="connsiteY17" fmla="*/ 1992923 h 3863926"/>
              <a:gd name="connsiteX18" fmla="*/ 1516965 w 5441851"/>
              <a:gd name="connsiteY18" fmla="*/ 2035126 h 3863926"/>
              <a:gd name="connsiteX19" fmla="*/ 1277815 w 5441851"/>
              <a:gd name="connsiteY19" fmla="*/ 2288345 h 3863926"/>
              <a:gd name="connsiteX20" fmla="*/ 1179341 w 5441851"/>
              <a:gd name="connsiteY20" fmla="*/ 2907323 h 3863926"/>
              <a:gd name="connsiteX21" fmla="*/ 532227 w 5441851"/>
              <a:gd name="connsiteY21" fmla="*/ 3723249 h 3863926"/>
              <a:gd name="connsiteX22" fmla="*/ 82061 w 5441851"/>
              <a:gd name="connsiteY22" fmla="*/ 3751385 h 3863926"/>
              <a:gd name="connsiteX23" fmla="*/ 39858 w 5441851"/>
              <a:gd name="connsiteY23" fmla="*/ 3498166 h 3863926"/>
              <a:gd name="connsiteX24" fmla="*/ 250873 w 5441851"/>
              <a:gd name="connsiteY24" fmla="*/ 3033932 h 3863926"/>
              <a:gd name="connsiteX25" fmla="*/ 349347 w 5441851"/>
              <a:gd name="connsiteY25" fmla="*/ 2836985 h 3863926"/>
              <a:gd name="connsiteX26" fmla="*/ 279008 w 5441851"/>
              <a:gd name="connsiteY26" fmla="*/ 2513428 h 3863926"/>
              <a:gd name="connsiteX27" fmla="*/ 616633 w 5441851"/>
              <a:gd name="connsiteY27" fmla="*/ 2189871 h 3863926"/>
              <a:gd name="connsiteX28" fmla="*/ 1151205 w 5441851"/>
              <a:gd name="connsiteY28" fmla="*/ 2246142 h 3863926"/>
              <a:gd name="connsiteX29" fmla="*/ 1305950 w 5441851"/>
              <a:gd name="connsiteY29" fmla="*/ 2063262 h 3863926"/>
              <a:gd name="connsiteX30" fmla="*/ 1221544 w 5441851"/>
              <a:gd name="connsiteY30" fmla="*/ 1908517 h 386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41851" h="3863926">
                <a:moveTo>
                  <a:pt x="2023402" y="1416148"/>
                </a:moveTo>
                <a:cubicBezTo>
                  <a:pt x="1994094" y="1314157"/>
                  <a:pt x="1964787" y="1212166"/>
                  <a:pt x="2093741" y="1092591"/>
                </a:cubicBezTo>
                <a:cubicBezTo>
                  <a:pt x="2222695" y="973016"/>
                  <a:pt x="2562664" y="797169"/>
                  <a:pt x="2797125" y="698695"/>
                </a:cubicBezTo>
                <a:cubicBezTo>
                  <a:pt x="3031586" y="600221"/>
                  <a:pt x="3228535" y="607256"/>
                  <a:pt x="3500510" y="501748"/>
                </a:cubicBezTo>
                <a:cubicBezTo>
                  <a:pt x="3772486" y="396240"/>
                  <a:pt x="4229686" y="131298"/>
                  <a:pt x="4428978" y="65649"/>
                </a:cubicBezTo>
                <a:cubicBezTo>
                  <a:pt x="4628270" y="0"/>
                  <a:pt x="4576689" y="39858"/>
                  <a:pt x="4696264" y="107852"/>
                </a:cubicBezTo>
                <a:cubicBezTo>
                  <a:pt x="4815839" y="175846"/>
                  <a:pt x="5029199" y="400929"/>
                  <a:pt x="5146430" y="473612"/>
                </a:cubicBezTo>
                <a:cubicBezTo>
                  <a:pt x="5263661" y="546295"/>
                  <a:pt x="5357445" y="508782"/>
                  <a:pt x="5399648" y="543951"/>
                </a:cubicBezTo>
                <a:cubicBezTo>
                  <a:pt x="5441851" y="579120"/>
                  <a:pt x="5425439" y="628357"/>
                  <a:pt x="5399648" y="684628"/>
                </a:cubicBezTo>
                <a:cubicBezTo>
                  <a:pt x="5373857" y="740899"/>
                  <a:pt x="5322276" y="804203"/>
                  <a:pt x="5244904" y="881575"/>
                </a:cubicBezTo>
                <a:cubicBezTo>
                  <a:pt x="5167532" y="958947"/>
                  <a:pt x="5015132" y="1092591"/>
                  <a:pt x="4935415" y="1148862"/>
                </a:cubicBezTo>
                <a:cubicBezTo>
                  <a:pt x="4855698" y="1205133"/>
                  <a:pt x="4858042" y="1233268"/>
                  <a:pt x="4766602" y="1219200"/>
                </a:cubicBezTo>
                <a:cubicBezTo>
                  <a:pt x="4675162" y="1205132"/>
                  <a:pt x="4546209" y="1038664"/>
                  <a:pt x="4386775" y="1064455"/>
                </a:cubicBezTo>
                <a:cubicBezTo>
                  <a:pt x="4227341" y="1090246"/>
                  <a:pt x="3960054" y="1305951"/>
                  <a:pt x="3809999" y="1373945"/>
                </a:cubicBezTo>
                <a:cubicBezTo>
                  <a:pt x="3659944" y="1441939"/>
                  <a:pt x="3620085" y="1397390"/>
                  <a:pt x="3486442" y="1472418"/>
                </a:cubicBezTo>
                <a:cubicBezTo>
                  <a:pt x="3352799" y="1547446"/>
                  <a:pt x="3167575" y="1730326"/>
                  <a:pt x="3008141" y="1824111"/>
                </a:cubicBezTo>
                <a:cubicBezTo>
                  <a:pt x="2848707" y="1917896"/>
                  <a:pt x="2708030" y="2006991"/>
                  <a:pt x="2529839" y="2035126"/>
                </a:cubicBezTo>
                <a:cubicBezTo>
                  <a:pt x="2351648" y="2063261"/>
                  <a:pt x="2107808" y="1992923"/>
                  <a:pt x="1938996" y="1992923"/>
                </a:cubicBezTo>
                <a:cubicBezTo>
                  <a:pt x="1770184" y="1992923"/>
                  <a:pt x="1627162" y="1985889"/>
                  <a:pt x="1516965" y="2035126"/>
                </a:cubicBezTo>
                <a:cubicBezTo>
                  <a:pt x="1406768" y="2084363"/>
                  <a:pt x="1334086" y="2142979"/>
                  <a:pt x="1277815" y="2288345"/>
                </a:cubicBezTo>
                <a:cubicBezTo>
                  <a:pt x="1221544" y="2433711"/>
                  <a:pt x="1303606" y="2668172"/>
                  <a:pt x="1179341" y="2907323"/>
                </a:cubicBezTo>
                <a:cubicBezTo>
                  <a:pt x="1055076" y="3146474"/>
                  <a:pt x="715107" y="3582572"/>
                  <a:pt x="532227" y="3723249"/>
                </a:cubicBezTo>
                <a:cubicBezTo>
                  <a:pt x="349347" y="3863926"/>
                  <a:pt x="164122" y="3788899"/>
                  <a:pt x="82061" y="3751385"/>
                </a:cubicBezTo>
                <a:cubicBezTo>
                  <a:pt x="0" y="3713871"/>
                  <a:pt x="11723" y="3617741"/>
                  <a:pt x="39858" y="3498166"/>
                </a:cubicBezTo>
                <a:cubicBezTo>
                  <a:pt x="67993" y="3378591"/>
                  <a:pt x="199292" y="3144129"/>
                  <a:pt x="250873" y="3033932"/>
                </a:cubicBezTo>
                <a:cubicBezTo>
                  <a:pt x="302455" y="2923735"/>
                  <a:pt x="344658" y="2923736"/>
                  <a:pt x="349347" y="2836985"/>
                </a:cubicBezTo>
                <a:cubicBezTo>
                  <a:pt x="354036" y="2750234"/>
                  <a:pt x="234460" y="2621280"/>
                  <a:pt x="279008" y="2513428"/>
                </a:cubicBezTo>
                <a:cubicBezTo>
                  <a:pt x="323556" y="2405576"/>
                  <a:pt x="471267" y="2234419"/>
                  <a:pt x="616633" y="2189871"/>
                </a:cubicBezTo>
                <a:cubicBezTo>
                  <a:pt x="761999" y="2145323"/>
                  <a:pt x="1036319" y="2267243"/>
                  <a:pt x="1151205" y="2246142"/>
                </a:cubicBezTo>
                <a:cubicBezTo>
                  <a:pt x="1266091" y="2225041"/>
                  <a:pt x="1294227" y="2119533"/>
                  <a:pt x="1305950" y="2063262"/>
                </a:cubicBezTo>
                <a:cubicBezTo>
                  <a:pt x="1317673" y="2006991"/>
                  <a:pt x="1269608" y="1957754"/>
                  <a:pt x="1221544" y="1908517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/>
          <p:cNvSpPr/>
          <p:nvPr/>
        </p:nvSpPr>
        <p:spPr>
          <a:xfrm>
            <a:off x="4417255" y="3010486"/>
            <a:ext cx="337625" cy="351692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rc plein 6"/>
          <p:cNvSpPr/>
          <p:nvPr/>
        </p:nvSpPr>
        <p:spPr>
          <a:xfrm>
            <a:off x="3488788" y="3418449"/>
            <a:ext cx="407963" cy="548640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dirty="0" smtClean="0"/>
              <a:t>XS OPEN/SELECTIFS D3</a:t>
            </a:r>
            <a:endParaRPr dirty="0"/>
          </a:p>
        </p:txBody>
      </p:sp>
      <p:sp>
        <p:nvSpPr>
          <p:cNvPr id="222" name="Google Shape;222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223" name="Google Shape;223;p22" descr="IMG_20190512_13360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62" y="1756316"/>
            <a:ext cx="8028877" cy="4449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925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dirty="0" smtClean="0"/>
              <a:t>Natation </a:t>
            </a:r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4650" y="1546996"/>
            <a:ext cx="6364107" cy="460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5134707" y="3137095"/>
            <a:ext cx="1139485" cy="63304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4965895" y="3207434"/>
            <a:ext cx="112542" cy="139270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73194" y="3530991"/>
            <a:ext cx="11957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XS = 400</a:t>
            </a:r>
          </a:p>
          <a:p>
            <a:r>
              <a:rPr lang="fr-FR" dirty="0" smtClean="0"/>
              <a:t>S = 750</a:t>
            </a:r>
            <a:endParaRPr lang="fr-FR" dirty="0"/>
          </a:p>
        </p:txBody>
      </p:sp>
      <p:sp>
        <p:nvSpPr>
          <p:cNvPr id="15" name="Croix 14"/>
          <p:cNvSpPr/>
          <p:nvPr/>
        </p:nvSpPr>
        <p:spPr>
          <a:xfrm>
            <a:off x="6569613" y="3854548"/>
            <a:ext cx="647113" cy="618979"/>
          </a:xfrm>
          <a:prstGeom prst="plus">
            <a:avLst>
              <a:gd name="adj" fmla="val 3181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12676" y="1491174"/>
            <a:ext cx="3974123" cy="2982351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txBody>
          <a:bodyPr>
            <a:normAutofit fontScale="90000"/>
          </a:bodyPr>
          <a:lstStyle/>
          <a:p>
            <a:r>
              <a:rPr lang="fr-FR" dirty="0" smtClean="0"/>
              <a:t>VELO XS </a:t>
            </a:r>
            <a:br>
              <a:rPr lang="fr-FR" dirty="0" smtClean="0"/>
            </a:br>
            <a:r>
              <a:rPr lang="fr-FR" dirty="0" smtClean="0"/>
              <a:t>80% du Tour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VELO S</a:t>
            </a:r>
            <a:br>
              <a:rPr lang="fr-FR" dirty="0" smtClean="0"/>
            </a:br>
            <a:r>
              <a:rPr lang="fr-FR" dirty="0" smtClean="0"/>
              <a:t>1 tour + 80% T2</a:t>
            </a:r>
            <a:endParaRPr lang="fr-F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13618" cy="692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hevron 4"/>
          <p:cNvSpPr/>
          <p:nvPr/>
        </p:nvSpPr>
        <p:spPr>
          <a:xfrm rot="3701404">
            <a:off x="3493566" y="1655594"/>
            <a:ext cx="372599" cy="53361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Chevron 5"/>
          <p:cNvSpPr/>
          <p:nvPr/>
        </p:nvSpPr>
        <p:spPr>
          <a:xfrm rot="19052383">
            <a:off x="1405439" y="2520150"/>
            <a:ext cx="326218" cy="50237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Triangle isocèle 6"/>
          <p:cNvSpPr/>
          <p:nvPr/>
        </p:nvSpPr>
        <p:spPr>
          <a:xfrm>
            <a:off x="534571" y="3559126"/>
            <a:ext cx="393896" cy="3798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égende encadrée 1 7"/>
          <p:cNvSpPr/>
          <p:nvPr/>
        </p:nvSpPr>
        <p:spPr>
          <a:xfrm>
            <a:off x="2658794" y="4628271"/>
            <a:ext cx="1167618" cy="450166"/>
          </a:xfrm>
          <a:prstGeom prst="borderCallout1">
            <a:avLst>
              <a:gd name="adj1" fmla="val 18750"/>
              <a:gd name="adj2" fmla="val -8333"/>
              <a:gd name="adj3" fmla="val -46875"/>
              <a:gd name="adj4" fmla="val -23875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Arrivée parc 2 </a:t>
            </a:r>
            <a:endParaRPr lang="fr-FR" dirty="0"/>
          </a:p>
        </p:txBody>
      </p:sp>
      <p:sp>
        <p:nvSpPr>
          <p:cNvPr id="9" name="Heptagone 8"/>
          <p:cNvSpPr/>
          <p:nvPr/>
        </p:nvSpPr>
        <p:spPr>
          <a:xfrm>
            <a:off x="1674056" y="1533379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Heptagone 9"/>
          <p:cNvSpPr/>
          <p:nvPr/>
        </p:nvSpPr>
        <p:spPr>
          <a:xfrm>
            <a:off x="2067951" y="3938953"/>
            <a:ext cx="422031" cy="323557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10</a:t>
            </a:r>
            <a:endParaRPr lang="fr-FR" sz="800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Heptagone 10"/>
          <p:cNvSpPr/>
          <p:nvPr/>
        </p:nvSpPr>
        <p:spPr>
          <a:xfrm>
            <a:off x="2049194" y="1388012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7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Heptagone 11"/>
          <p:cNvSpPr/>
          <p:nvPr/>
        </p:nvSpPr>
        <p:spPr>
          <a:xfrm>
            <a:off x="1582616" y="1033976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6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Heptagone 12"/>
          <p:cNvSpPr/>
          <p:nvPr/>
        </p:nvSpPr>
        <p:spPr>
          <a:xfrm>
            <a:off x="1214510" y="1524000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5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Heptagone 13"/>
          <p:cNvSpPr/>
          <p:nvPr/>
        </p:nvSpPr>
        <p:spPr>
          <a:xfrm>
            <a:off x="719797" y="3688081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3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Heptagone 14"/>
          <p:cNvSpPr/>
          <p:nvPr/>
        </p:nvSpPr>
        <p:spPr>
          <a:xfrm>
            <a:off x="956603" y="5261317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Heptagone 15"/>
          <p:cNvSpPr/>
          <p:nvPr/>
        </p:nvSpPr>
        <p:spPr>
          <a:xfrm>
            <a:off x="1094935" y="6117102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1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Heptagone 16"/>
          <p:cNvSpPr/>
          <p:nvPr/>
        </p:nvSpPr>
        <p:spPr>
          <a:xfrm>
            <a:off x="3587262" y="3221502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9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Heptagone 17"/>
          <p:cNvSpPr/>
          <p:nvPr/>
        </p:nvSpPr>
        <p:spPr>
          <a:xfrm>
            <a:off x="3725594" y="2107809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8</a:t>
            </a:r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Heptagone 18"/>
          <p:cNvSpPr/>
          <p:nvPr/>
        </p:nvSpPr>
        <p:spPr>
          <a:xfrm>
            <a:off x="4937760" y="5176911"/>
            <a:ext cx="281354" cy="267286"/>
          </a:xfrm>
          <a:prstGeom prst="heptag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n>
                <a:solidFill>
                  <a:schemeClr val="accent2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387926" y="5148775"/>
            <a:ext cx="1772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Postes signaleurs</a:t>
            </a:r>
            <a:endParaRPr lang="fr-F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d7007f57d_0_0"/>
          <p:cNvSpPr txBox="1">
            <a:spLocks noGrp="1"/>
          </p:cNvSpPr>
          <p:nvPr>
            <p:ph type="title"/>
          </p:nvPr>
        </p:nvSpPr>
        <p:spPr>
          <a:xfrm>
            <a:off x="3120150" y="251019"/>
            <a:ext cx="2903700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1800" dirty="0"/>
              <a:t>Programme </a:t>
            </a:r>
            <a:r>
              <a:rPr lang="fr-FR" sz="1800" dirty="0" smtClean="0"/>
              <a:t>Samedi 24 mai</a:t>
            </a:r>
            <a:endParaRPr sz="1800" dirty="0"/>
          </a:p>
        </p:txBody>
      </p:sp>
      <p:graphicFrame>
        <p:nvGraphicFramePr>
          <p:cNvPr id="133" name="Google Shape;133;gcd7007f57d_0_0"/>
          <p:cNvGraphicFramePr/>
          <p:nvPr/>
        </p:nvGraphicFramePr>
        <p:xfrm>
          <a:off x="297434" y="1508558"/>
          <a:ext cx="8512325" cy="36683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20700"/>
                <a:gridCol w="911675"/>
                <a:gridCol w="1020700"/>
                <a:gridCol w="1030600"/>
                <a:gridCol w="812575"/>
                <a:gridCol w="808850"/>
                <a:gridCol w="1093800"/>
                <a:gridCol w="921575"/>
                <a:gridCol w="891850"/>
              </a:tblGrid>
              <a:tr h="963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 </a:t>
                      </a: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Epreuve</a:t>
                      </a:r>
                      <a:endParaRPr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Aire transition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Ouverture parc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Fermeture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Aire d’Appel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Départ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 évacuation vélo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Podium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Distance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4025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 L</a:t>
                      </a:r>
                    </a:p>
                    <a:p>
                      <a:pPr algn="ctr"/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 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8h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8h4</a:t>
                      </a:r>
                      <a:r>
                        <a:rPr lang="fr-FR" baseline="0" dirty="0" smtClean="0"/>
                        <a:t>5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8h55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9h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/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14h30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2.3</a:t>
                      </a:r>
                    </a:p>
                    <a:p>
                      <a:pPr algn="ctr"/>
                      <a:r>
                        <a:rPr lang="fr-FR" dirty="0" smtClean="0"/>
                        <a:t>90</a:t>
                      </a:r>
                    </a:p>
                    <a:p>
                      <a:pPr algn="ctr"/>
                      <a:r>
                        <a:rPr lang="fr-FR" dirty="0" smtClean="0"/>
                        <a:t>20</a:t>
                      </a:r>
                    </a:p>
                    <a:p>
                      <a:pPr algn="ctr"/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M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 2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9h15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10h05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10h10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10h15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/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14h30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1.5</a:t>
                      </a:r>
                    </a:p>
                    <a:p>
                      <a:pPr algn="ctr"/>
                      <a:r>
                        <a:rPr lang="fr-FR" dirty="0" smtClean="0"/>
                        <a:t>40</a:t>
                      </a:r>
                    </a:p>
                    <a:p>
                      <a:pPr algn="ctr"/>
                      <a:r>
                        <a:rPr lang="fr-FR" dirty="0" smtClean="0"/>
                        <a:t>10</a:t>
                      </a:r>
                      <a:endParaRPr lang="fr-FR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S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10h15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11h05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11h10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11h15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/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14h30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 750</a:t>
                      </a:r>
                    </a:p>
                    <a:p>
                      <a:pPr algn="ctr"/>
                      <a:r>
                        <a:rPr lang="fr-FR" dirty="0" smtClean="0"/>
                        <a:t>20</a:t>
                      </a:r>
                    </a:p>
                    <a:p>
                      <a:pPr algn="ctr"/>
                      <a:r>
                        <a:rPr lang="fr-FR" dirty="0" smtClean="0"/>
                        <a:t>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34" name="Google Shape;134;gcd7007f57d_0_0"/>
          <p:cNvSpPr/>
          <p:nvPr/>
        </p:nvSpPr>
        <p:spPr>
          <a:xfrm>
            <a:off x="4454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cd7007f57d_0_0"/>
          <p:cNvSpPr/>
          <p:nvPr/>
        </p:nvSpPr>
        <p:spPr>
          <a:xfrm>
            <a:off x="4454820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22831" y="661182"/>
            <a:ext cx="1842867" cy="5584873"/>
          </a:xfrm>
          <a:ln>
            <a:solidFill>
              <a:schemeClr val="accent4"/>
            </a:solidFill>
          </a:ln>
        </p:spPr>
        <p:txBody>
          <a:bodyPr>
            <a:normAutofit/>
          </a:bodyPr>
          <a:lstStyle/>
          <a:p>
            <a:r>
              <a:rPr lang="fr-FR" dirty="0" smtClean="0"/>
              <a:t>VELO</a:t>
            </a:r>
            <a:br>
              <a:rPr lang="fr-FR" dirty="0" smtClean="0"/>
            </a:br>
            <a:r>
              <a:rPr lang="fr-FR" dirty="0" smtClean="0"/>
              <a:t> XS </a:t>
            </a:r>
            <a:br>
              <a:rPr lang="fr-FR" dirty="0" smtClean="0"/>
            </a:br>
            <a:r>
              <a:rPr lang="fr-FR" dirty="0" smtClean="0"/>
              <a:t>ET </a:t>
            </a:r>
            <a:br>
              <a:rPr lang="fr-FR" dirty="0" smtClean="0"/>
            </a:br>
            <a:r>
              <a:rPr lang="fr-FR" dirty="0" smtClean="0"/>
              <a:t>S D3 PARTIE 1</a:t>
            </a:r>
            <a:endParaRPr lang="fr-F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67571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776068" y="180536"/>
            <a:ext cx="5657556" cy="6276535"/>
          </a:xfrm>
          <a:custGeom>
            <a:avLst/>
            <a:gdLst>
              <a:gd name="connsiteX0" fmla="*/ 11723 w 5657556"/>
              <a:gd name="connsiteY0" fmla="*/ 6276535 h 6276535"/>
              <a:gd name="connsiteX1" fmla="*/ 53926 w 5657556"/>
              <a:gd name="connsiteY1" fmla="*/ 6009249 h 6276535"/>
              <a:gd name="connsiteX2" fmla="*/ 335280 w 5657556"/>
              <a:gd name="connsiteY2" fmla="*/ 6023316 h 6276535"/>
              <a:gd name="connsiteX3" fmla="*/ 686972 w 5657556"/>
              <a:gd name="connsiteY3" fmla="*/ 6009249 h 6276535"/>
              <a:gd name="connsiteX4" fmla="*/ 827649 w 5657556"/>
              <a:gd name="connsiteY4" fmla="*/ 5924842 h 6276535"/>
              <a:gd name="connsiteX5" fmla="*/ 771378 w 5657556"/>
              <a:gd name="connsiteY5" fmla="*/ 5657556 h 6276535"/>
              <a:gd name="connsiteX6" fmla="*/ 616634 w 5657556"/>
              <a:gd name="connsiteY6" fmla="*/ 5418406 h 6276535"/>
              <a:gd name="connsiteX7" fmla="*/ 588498 w 5657556"/>
              <a:gd name="connsiteY7" fmla="*/ 5165187 h 6276535"/>
              <a:gd name="connsiteX8" fmla="*/ 771378 w 5657556"/>
              <a:gd name="connsiteY8" fmla="*/ 4968239 h 6276535"/>
              <a:gd name="connsiteX9" fmla="*/ 982394 w 5657556"/>
              <a:gd name="connsiteY9" fmla="*/ 4855698 h 6276535"/>
              <a:gd name="connsiteX10" fmla="*/ 1179341 w 5657556"/>
              <a:gd name="connsiteY10" fmla="*/ 4841630 h 6276535"/>
              <a:gd name="connsiteX11" fmla="*/ 1362221 w 5657556"/>
              <a:gd name="connsiteY11" fmla="*/ 4757224 h 6276535"/>
              <a:gd name="connsiteX12" fmla="*/ 1446627 w 5657556"/>
              <a:gd name="connsiteY12" fmla="*/ 4630615 h 6276535"/>
              <a:gd name="connsiteX13" fmla="*/ 1334086 w 5657556"/>
              <a:gd name="connsiteY13" fmla="*/ 4419599 h 6276535"/>
              <a:gd name="connsiteX14" fmla="*/ 1334086 w 5657556"/>
              <a:gd name="connsiteY14" fmla="*/ 4222652 h 6276535"/>
              <a:gd name="connsiteX15" fmla="*/ 1432560 w 5657556"/>
              <a:gd name="connsiteY15" fmla="*/ 4110110 h 6276535"/>
              <a:gd name="connsiteX16" fmla="*/ 1671710 w 5657556"/>
              <a:gd name="connsiteY16" fmla="*/ 4110110 h 6276535"/>
              <a:gd name="connsiteX17" fmla="*/ 1756117 w 5657556"/>
              <a:gd name="connsiteY17" fmla="*/ 4025704 h 6276535"/>
              <a:gd name="connsiteX18" fmla="*/ 1756117 w 5657556"/>
              <a:gd name="connsiteY18" fmla="*/ 3870959 h 6276535"/>
              <a:gd name="connsiteX19" fmla="*/ 1531034 w 5657556"/>
              <a:gd name="connsiteY19" fmla="*/ 3674012 h 6276535"/>
              <a:gd name="connsiteX20" fmla="*/ 1390357 w 5657556"/>
              <a:gd name="connsiteY20" fmla="*/ 3406726 h 6276535"/>
              <a:gd name="connsiteX21" fmla="*/ 1362221 w 5657556"/>
              <a:gd name="connsiteY21" fmla="*/ 3195710 h 6276535"/>
              <a:gd name="connsiteX22" fmla="*/ 1460695 w 5657556"/>
              <a:gd name="connsiteY22" fmla="*/ 2928424 h 6276535"/>
              <a:gd name="connsiteX23" fmla="*/ 1587304 w 5657556"/>
              <a:gd name="connsiteY23" fmla="*/ 2689273 h 6276535"/>
              <a:gd name="connsiteX24" fmla="*/ 1756117 w 5657556"/>
              <a:gd name="connsiteY24" fmla="*/ 2520461 h 6276535"/>
              <a:gd name="connsiteX25" fmla="*/ 1685778 w 5657556"/>
              <a:gd name="connsiteY25" fmla="*/ 2393852 h 6276535"/>
              <a:gd name="connsiteX26" fmla="*/ 1390357 w 5657556"/>
              <a:gd name="connsiteY26" fmla="*/ 2492326 h 6276535"/>
              <a:gd name="connsiteX27" fmla="*/ 743243 w 5657556"/>
              <a:gd name="connsiteY27" fmla="*/ 2675206 h 6276535"/>
              <a:gd name="connsiteX28" fmla="*/ 377483 w 5657556"/>
              <a:gd name="connsiteY28" fmla="*/ 2703341 h 6276535"/>
              <a:gd name="connsiteX29" fmla="*/ 363415 w 5657556"/>
              <a:gd name="connsiteY29" fmla="*/ 2436055 h 6276535"/>
              <a:gd name="connsiteX30" fmla="*/ 799514 w 5657556"/>
              <a:gd name="connsiteY30" fmla="*/ 1943686 h 6276535"/>
              <a:gd name="connsiteX31" fmla="*/ 982394 w 5657556"/>
              <a:gd name="connsiteY31" fmla="*/ 1788941 h 6276535"/>
              <a:gd name="connsiteX32" fmla="*/ 1502898 w 5657556"/>
              <a:gd name="connsiteY32" fmla="*/ 1704535 h 6276535"/>
              <a:gd name="connsiteX33" fmla="*/ 1249680 w 5657556"/>
              <a:gd name="connsiteY33" fmla="*/ 1873347 h 6276535"/>
              <a:gd name="connsiteX34" fmla="*/ 968326 w 5657556"/>
              <a:gd name="connsiteY34" fmla="*/ 1873347 h 6276535"/>
              <a:gd name="connsiteX35" fmla="*/ 855784 w 5657556"/>
              <a:gd name="connsiteY35" fmla="*/ 2042159 h 6276535"/>
              <a:gd name="connsiteX36" fmla="*/ 1123070 w 5657556"/>
              <a:gd name="connsiteY36" fmla="*/ 2126566 h 6276535"/>
              <a:gd name="connsiteX37" fmla="*/ 1615440 w 5657556"/>
              <a:gd name="connsiteY37" fmla="*/ 2056227 h 6276535"/>
              <a:gd name="connsiteX38" fmla="*/ 2192215 w 5657556"/>
              <a:gd name="connsiteY38" fmla="*/ 1943686 h 6276535"/>
              <a:gd name="connsiteX39" fmla="*/ 2262554 w 5657556"/>
              <a:gd name="connsiteY39" fmla="*/ 2056227 h 6276535"/>
              <a:gd name="connsiteX40" fmla="*/ 2361027 w 5657556"/>
              <a:gd name="connsiteY40" fmla="*/ 1985889 h 6276535"/>
              <a:gd name="connsiteX41" fmla="*/ 2361027 w 5657556"/>
              <a:gd name="connsiteY41" fmla="*/ 1732670 h 6276535"/>
              <a:gd name="connsiteX42" fmla="*/ 2656449 w 5657556"/>
              <a:gd name="connsiteY42" fmla="*/ 1479452 h 6276535"/>
              <a:gd name="connsiteX43" fmla="*/ 2853397 w 5657556"/>
              <a:gd name="connsiteY43" fmla="*/ 1296572 h 6276535"/>
              <a:gd name="connsiteX44" fmla="*/ 3008141 w 5657556"/>
              <a:gd name="connsiteY44" fmla="*/ 1113692 h 6276535"/>
              <a:gd name="connsiteX45" fmla="*/ 3176954 w 5657556"/>
              <a:gd name="connsiteY45" fmla="*/ 987082 h 6276535"/>
              <a:gd name="connsiteX46" fmla="*/ 3430172 w 5657556"/>
              <a:gd name="connsiteY46" fmla="*/ 761999 h 6276535"/>
              <a:gd name="connsiteX47" fmla="*/ 3711526 w 5657556"/>
              <a:gd name="connsiteY47" fmla="*/ 607255 h 6276535"/>
              <a:gd name="connsiteX48" fmla="*/ 3739661 w 5657556"/>
              <a:gd name="connsiteY48" fmla="*/ 410307 h 6276535"/>
              <a:gd name="connsiteX49" fmla="*/ 3641187 w 5657556"/>
              <a:gd name="connsiteY49" fmla="*/ 171156 h 6276535"/>
              <a:gd name="connsiteX50" fmla="*/ 3641187 w 5657556"/>
              <a:gd name="connsiteY50" fmla="*/ 58615 h 6276535"/>
              <a:gd name="connsiteX51" fmla="*/ 3725594 w 5657556"/>
              <a:gd name="connsiteY51" fmla="*/ 16412 h 6276535"/>
              <a:gd name="connsiteX52" fmla="*/ 3824067 w 5657556"/>
              <a:gd name="connsiteY52" fmla="*/ 157089 h 6276535"/>
              <a:gd name="connsiteX53" fmla="*/ 3950677 w 5657556"/>
              <a:gd name="connsiteY53" fmla="*/ 311833 h 6276535"/>
              <a:gd name="connsiteX54" fmla="*/ 3950677 w 5657556"/>
              <a:gd name="connsiteY54" fmla="*/ 438442 h 6276535"/>
              <a:gd name="connsiteX55" fmla="*/ 3894406 w 5657556"/>
              <a:gd name="connsiteY55" fmla="*/ 691661 h 6276535"/>
              <a:gd name="connsiteX56" fmla="*/ 3936609 w 5657556"/>
              <a:gd name="connsiteY56" fmla="*/ 1001150 h 6276535"/>
              <a:gd name="connsiteX57" fmla="*/ 4091354 w 5657556"/>
              <a:gd name="connsiteY57" fmla="*/ 1395046 h 6276535"/>
              <a:gd name="connsiteX58" fmla="*/ 4189827 w 5657556"/>
              <a:gd name="connsiteY58" fmla="*/ 1634196 h 6276535"/>
              <a:gd name="connsiteX59" fmla="*/ 4203895 w 5657556"/>
              <a:gd name="connsiteY59" fmla="*/ 1845212 h 6276535"/>
              <a:gd name="connsiteX60" fmla="*/ 4330504 w 5657556"/>
              <a:gd name="connsiteY60" fmla="*/ 1957753 h 6276535"/>
              <a:gd name="connsiteX61" fmla="*/ 4513384 w 5657556"/>
              <a:gd name="connsiteY61" fmla="*/ 1985889 h 6276535"/>
              <a:gd name="connsiteX62" fmla="*/ 4639994 w 5657556"/>
              <a:gd name="connsiteY62" fmla="*/ 2070295 h 6276535"/>
              <a:gd name="connsiteX63" fmla="*/ 4752535 w 5657556"/>
              <a:gd name="connsiteY63" fmla="*/ 2196904 h 6276535"/>
              <a:gd name="connsiteX64" fmla="*/ 4851009 w 5657556"/>
              <a:gd name="connsiteY64" fmla="*/ 2267242 h 6276535"/>
              <a:gd name="connsiteX65" fmla="*/ 4893212 w 5657556"/>
              <a:gd name="connsiteY65" fmla="*/ 2379784 h 6276535"/>
              <a:gd name="connsiteX66" fmla="*/ 5019821 w 5657556"/>
              <a:gd name="connsiteY66" fmla="*/ 2506393 h 6276535"/>
              <a:gd name="connsiteX67" fmla="*/ 5104227 w 5657556"/>
              <a:gd name="connsiteY67" fmla="*/ 2576732 h 6276535"/>
              <a:gd name="connsiteX68" fmla="*/ 5188634 w 5657556"/>
              <a:gd name="connsiteY68" fmla="*/ 2914356 h 6276535"/>
              <a:gd name="connsiteX69" fmla="*/ 5343378 w 5657556"/>
              <a:gd name="connsiteY69" fmla="*/ 3153507 h 6276535"/>
              <a:gd name="connsiteX70" fmla="*/ 5512190 w 5657556"/>
              <a:gd name="connsiteY70" fmla="*/ 3350455 h 6276535"/>
              <a:gd name="connsiteX71" fmla="*/ 5610664 w 5657556"/>
              <a:gd name="connsiteY71" fmla="*/ 3477064 h 6276535"/>
              <a:gd name="connsiteX72" fmla="*/ 5652867 w 5657556"/>
              <a:gd name="connsiteY72" fmla="*/ 3589606 h 6276535"/>
              <a:gd name="connsiteX73" fmla="*/ 5582529 w 5657556"/>
              <a:gd name="connsiteY73" fmla="*/ 3730282 h 6276535"/>
              <a:gd name="connsiteX74" fmla="*/ 5413717 w 5657556"/>
              <a:gd name="connsiteY74" fmla="*/ 3969433 h 6276535"/>
              <a:gd name="connsiteX75" fmla="*/ 5357446 w 5657556"/>
              <a:gd name="connsiteY75" fmla="*/ 4053839 h 6276535"/>
              <a:gd name="connsiteX76" fmla="*/ 5315243 w 5657556"/>
              <a:gd name="connsiteY76" fmla="*/ 4292990 h 6276535"/>
              <a:gd name="connsiteX77" fmla="*/ 5301175 w 5657556"/>
              <a:gd name="connsiteY77" fmla="*/ 4630615 h 6276535"/>
              <a:gd name="connsiteX78" fmla="*/ 5188634 w 5657556"/>
              <a:gd name="connsiteY78" fmla="*/ 5052646 h 6276535"/>
              <a:gd name="connsiteX79" fmla="*/ 5132363 w 5657556"/>
              <a:gd name="connsiteY79" fmla="*/ 5376202 h 6276535"/>
              <a:gd name="connsiteX80" fmla="*/ 5132363 w 5657556"/>
              <a:gd name="connsiteY80" fmla="*/ 5502812 h 6276535"/>
              <a:gd name="connsiteX81" fmla="*/ 4963550 w 5657556"/>
              <a:gd name="connsiteY81" fmla="*/ 5615353 h 6276535"/>
              <a:gd name="connsiteX82" fmla="*/ 4569655 w 5657556"/>
              <a:gd name="connsiteY82" fmla="*/ 6093655 h 6276535"/>
              <a:gd name="connsiteX83" fmla="*/ 4555587 w 5657556"/>
              <a:gd name="connsiteY83" fmla="*/ 6079587 h 6276535"/>
              <a:gd name="connsiteX84" fmla="*/ 4513384 w 5657556"/>
              <a:gd name="connsiteY84" fmla="*/ 6163993 h 6276535"/>
              <a:gd name="connsiteX85" fmla="*/ 4513384 w 5657556"/>
              <a:gd name="connsiteY85" fmla="*/ 6163993 h 6276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5657556" h="6276535">
                <a:moveTo>
                  <a:pt x="11723" y="6276535"/>
                </a:moveTo>
                <a:cubicBezTo>
                  <a:pt x="5861" y="6163993"/>
                  <a:pt x="0" y="6051452"/>
                  <a:pt x="53926" y="6009249"/>
                </a:cubicBezTo>
                <a:cubicBezTo>
                  <a:pt x="107852" y="5967046"/>
                  <a:pt x="229772" y="6023316"/>
                  <a:pt x="335280" y="6023316"/>
                </a:cubicBezTo>
                <a:cubicBezTo>
                  <a:pt x="440788" y="6023316"/>
                  <a:pt x="604911" y="6025661"/>
                  <a:pt x="686972" y="6009249"/>
                </a:cubicBezTo>
                <a:cubicBezTo>
                  <a:pt x="769034" y="5992837"/>
                  <a:pt x="813581" y="5983457"/>
                  <a:pt x="827649" y="5924842"/>
                </a:cubicBezTo>
                <a:cubicBezTo>
                  <a:pt x="841717" y="5866227"/>
                  <a:pt x="806547" y="5741962"/>
                  <a:pt x="771378" y="5657556"/>
                </a:cubicBezTo>
                <a:cubicBezTo>
                  <a:pt x="736209" y="5573150"/>
                  <a:pt x="647114" y="5500468"/>
                  <a:pt x="616634" y="5418406"/>
                </a:cubicBezTo>
                <a:cubicBezTo>
                  <a:pt x="586154" y="5336345"/>
                  <a:pt x="562707" y="5240215"/>
                  <a:pt x="588498" y="5165187"/>
                </a:cubicBezTo>
                <a:cubicBezTo>
                  <a:pt x="614289" y="5090159"/>
                  <a:pt x="705729" y="5019820"/>
                  <a:pt x="771378" y="4968239"/>
                </a:cubicBezTo>
                <a:cubicBezTo>
                  <a:pt x="837027" y="4916658"/>
                  <a:pt x="914400" y="4876799"/>
                  <a:pt x="982394" y="4855698"/>
                </a:cubicBezTo>
                <a:cubicBezTo>
                  <a:pt x="1050388" y="4834597"/>
                  <a:pt x="1116037" y="4858042"/>
                  <a:pt x="1179341" y="4841630"/>
                </a:cubicBezTo>
                <a:cubicBezTo>
                  <a:pt x="1242645" y="4825218"/>
                  <a:pt x="1317673" y="4792393"/>
                  <a:pt x="1362221" y="4757224"/>
                </a:cubicBezTo>
                <a:cubicBezTo>
                  <a:pt x="1406769" y="4722055"/>
                  <a:pt x="1451316" y="4686886"/>
                  <a:pt x="1446627" y="4630615"/>
                </a:cubicBezTo>
                <a:cubicBezTo>
                  <a:pt x="1441938" y="4574344"/>
                  <a:pt x="1352843" y="4487593"/>
                  <a:pt x="1334086" y="4419599"/>
                </a:cubicBezTo>
                <a:cubicBezTo>
                  <a:pt x="1315329" y="4351605"/>
                  <a:pt x="1317674" y="4274233"/>
                  <a:pt x="1334086" y="4222652"/>
                </a:cubicBezTo>
                <a:cubicBezTo>
                  <a:pt x="1350498" y="4171071"/>
                  <a:pt x="1376289" y="4128867"/>
                  <a:pt x="1432560" y="4110110"/>
                </a:cubicBezTo>
                <a:cubicBezTo>
                  <a:pt x="1488831" y="4091353"/>
                  <a:pt x="1617784" y="4124178"/>
                  <a:pt x="1671710" y="4110110"/>
                </a:cubicBezTo>
                <a:cubicBezTo>
                  <a:pt x="1725636" y="4096042"/>
                  <a:pt x="1742049" y="4065562"/>
                  <a:pt x="1756117" y="4025704"/>
                </a:cubicBezTo>
                <a:cubicBezTo>
                  <a:pt x="1770185" y="3985846"/>
                  <a:pt x="1793631" y="3929574"/>
                  <a:pt x="1756117" y="3870959"/>
                </a:cubicBezTo>
                <a:cubicBezTo>
                  <a:pt x="1718603" y="3812344"/>
                  <a:pt x="1591994" y="3751384"/>
                  <a:pt x="1531034" y="3674012"/>
                </a:cubicBezTo>
                <a:cubicBezTo>
                  <a:pt x="1470074" y="3596640"/>
                  <a:pt x="1418493" y="3486443"/>
                  <a:pt x="1390357" y="3406726"/>
                </a:cubicBezTo>
                <a:cubicBezTo>
                  <a:pt x="1362222" y="3327009"/>
                  <a:pt x="1350498" y="3275427"/>
                  <a:pt x="1362221" y="3195710"/>
                </a:cubicBezTo>
                <a:cubicBezTo>
                  <a:pt x="1373944" y="3115993"/>
                  <a:pt x="1423181" y="3012830"/>
                  <a:pt x="1460695" y="2928424"/>
                </a:cubicBezTo>
                <a:cubicBezTo>
                  <a:pt x="1498209" y="2844018"/>
                  <a:pt x="1538067" y="2757267"/>
                  <a:pt x="1587304" y="2689273"/>
                </a:cubicBezTo>
                <a:cubicBezTo>
                  <a:pt x="1636541" y="2621279"/>
                  <a:pt x="1739705" y="2569698"/>
                  <a:pt x="1756117" y="2520461"/>
                </a:cubicBezTo>
                <a:cubicBezTo>
                  <a:pt x="1772529" y="2471224"/>
                  <a:pt x="1746738" y="2398541"/>
                  <a:pt x="1685778" y="2393852"/>
                </a:cubicBezTo>
                <a:cubicBezTo>
                  <a:pt x="1624818" y="2389163"/>
                  <a:pt x="1547446" y="2445434"/>
                  <a:pt x="1390357" y="2492326"/>
                </a:cubicBezTo>
                <a:cubicBezTo>
                  <a:pt x="1233268" y="2539218"/>
                  <a:pt x="912055" y="2640037"/>
                  <a:pt x="743243" y="2675206"/>
                </a:cubicBezTo>
                <a:cubicBezTo>
                  <a:pt x="574431" y="2710375"/>
                  <a:pt x="440788" y="2743199"/>
                  <a:pt x="377483" y="2703341"/>
                </a:cubicBezTo>
                <a:cubicBezTo>
                  <a:pt x="314178" y="2663483"/>
                  <a:pt x="293077" y="2562664"/>
                  <a:pt x="363415" y="2436055"/>
                </a:cubicBezTo>
                <a:cubicBezTo>
                  <a:pt x="433753" y="2309446"/>
                  <a:pt x="696351" y="2051538"/>
                  <a:pt x="799514" y="1943686"/>
                </a:cubicBezTo>
                <a:cubicBezTo>
                  <a:pt x="902677" y="1835834"/>
                  <a:pt x="865163" y="1828799"/>
                  <a:pt x="982394" y="1788941"/>
                </a:cubicBezTo>
                <a:cubicBezTo>
                  <a:pt x="1099625" y="1749083"/>
                  <a:pt x="1458350" y="1690467"/>
                  <a:pt x="1502898" y="1704535"/>
                </a:cubicBezTo>
                <a:cubicBezTo>
                  <a:pt x="1547446" y="1718603"/>
                  <a:pt x="1338775" y="1845212"/>
                  <a:pt x="1249680" y="1873347"/>
                </a:cubicBezTo>
                <a:cubicBezTo>
                  <a:pt x="1160585" y="1901482"/>
                  <a:pt x="1033975" y="1845212"/>
                  <a:pt x="968326" y="1873347"/>
                </a:cubicBezTo>
                <a:cubicBezTo>
                  <a:pt x="902677" y="1901482"/>
                  <a:pt x="829993" y="1999956"/>
                  <a:pt x="855784" y="2042159"/>
                </a:cubicBezTo>
                <a:cubicBezTo>
                  <a:pt x="881575" y="2084362"/>
                  <a:pt x="996461" y="2124221"/>
                  <a:pt x="1123070" y="2126566"/>
                </a:cubicBezTo>
                <a:cubicBezTo>
                  <a:pt x="1249679" y="2128911"/>
                  <a:pt x="1437249" y="2086707"/>
                  <a:pt x="1615440" y="2056227"/>
                </a:cubicBezTo>
                <a:cubicBezTo>
                  <a:pt x="1793631" y="2025747"/>
                  <a:pt x="2084363" y="1943686"/>
                  <a:pt x="2192215" y="1943686"/>
                </a:cubicBezTo>
                <a:cubicBezTo>
                  <a:pt x="2300067" y="1943686"/>
                  <a:pt x="2234419" y="2049193"/>
                  <a:pt x="2262554" y="2056227"/>
                </a:cubicBezTo>
                <a:cubicBezTo>
                  <a:pt x="2290689" y="2063261"/>
                  <a:pt x="2344615" y="2039815"/>
                  <a:pt x="2361027" y="1985889"/>
                </a:cubicBezTo>
                <a:cubicBezTo>
                  <a:pt x="2377439" y="1931963"/>
                  <a:pt x="2311790" y="1817076"/>
                  <a:pt x="2361027" y="1732670"/>
                </a:cubicBezTo>
                <a:cubicBezTo>
                  <a:pt x="2410264" y="1648264"/>
                  <a:pt x="2574387" y="1552135"/>
                  <a:pt x="2656449" y="1479452"/>
                </a:cubicBezTo>
                <a:cubicBezTo>
                  <a:pt x="2738511" y="1406769"/>
                  <a:pt x="2794782" y="1357532"/>
                  <a:pt x="2853397" y="1296572"/>
                </a:cubicBezTo>
                <a:cubicBezTo>
                  <a:pt x="2912012" y="1235612"/>
                  <a:pt x="2954215" y="1165274"/>
                  <a:pt x="3008141" y="1113692"/>
                </a:cubicBezTo>
                <a:cubicBezTo>
                  <a:pt x="3062067" y="1062110"/>
                  <a:pt x="3106616" y="1045697"/>
                  <a:pt x="3176954" y="987082"/>
                </a:cubicBezTo>
                <a:cubicBezTo>
                  <a:pt x="3247292" y="928467"/>
                  <a:pt x="3341077" y="825304"/>
                  <a:pt x="3430172" y="761999"/>
                </a:cubicBezTo>
                <a:cubicBezTo>
                  <a:pt x="3519267" y="698695"/>
                  <a:pt x="3659945" y="665870"/>
                  <a:pt x="3711526" y="607255"/>
                </a:cubicBezTo>
                <a:cubicBezTo>
                  <a:pt x="3763107" y="548640"/>
                  <a:pt x="3751384" y="482990"/>
                  <a:pt x="3739661" y="410307"/>
                </a:cubicBezTo>
                <a:cubicBezTo>
                  <a:pt x="3727938" y="337624"/>
                  <a:pt x="3657599" y="229771"/>
                  <a:pt x="3641187" y="171156"/>
                </a:cubicBezTo>
                <a:cubicBezTo>
                  <a:pt x="3624775" y="112541"/>
                  <a:pt x="3627119" y="84406"/>
                  <a:pt x="3641187" y="58615"/>
                </a:cubicBezTo>
                <a:cubicBezTo>
                  <a:pt x="3655255" y="32824"/>
                  <a:pt x="3695114" y="0"/>
                  <a:pt x="3725594" y="16412"/>
                </a:cubicBezTo>
                <a:cubicBezTo>
                  <a:pt x="3756074" y="32824"/>
                  <a:pt x="3786553" y="107852"/>
                  <a:pt x="3824067" y="157089"/>
                </a:cubicBezTo>
                <a:cubicBezTo>
                  <a:pt x="3861581" y="206326"/>
                  <a:pt x="3929575" y="264941"/>
                  <a:pt x="3950677" y="311833"/>
                </a:cubicBezTo>
                <a:cubicBezTo>
                  <a:pt x="3971779" y="358725"/>
                  <a:pt x="3960055" y="375137"/>
                  <a:pt x="3950677" y="438442"/>
                </a:cubicBezTo>
                <a:cubicBezTo>
                  <a:pt x="3941299" y="501747"/>
                  <a:pt x="3896751" y="597876"/>
                  <a:pt x="3894406" y="691661"/>
                </a:cubicBezTo>
                <a:cubicBezTo>
                  <a:pt x="3892061" y="785446"/>
                  <a:pt x="3903784" y="883919"/>
                  <a:pt x="3936609" y="1001150"/>
                </a:cubicBezTo>
                <a:cubicBezTo>
                  <a:pt x="3969434" y="1118381"/>
                  <a:pt x="4049151" y="1289538"/>
                  <a:pt x="4091354" y="1395046"/>
                </a:cubicBezTo>
                <a:cubicBezTo>
                  <a:pt x="4133557" y="1500554"/>
                  <a:pt x="4171070" y="1559168"/>
                  <a:pt x="4189827" y="1634196"/>
                </a:cubicBezTo>
                <a:cubicBezTo>
                  <a:pt x="4208584" y="1709224"/>
                  <a:pt x="4180449" y="1791286"/>
                  <a:pt x="4203895" y="1845212"/>
                </a:cubicBezTo>
                <a:cubicBezTo>
                  <a:pt x="4227341" y="1899138"/>
                  <a:pt x="4278923" y="1934307"/>
                  <a:pt x="4330504" y="1957753"/>
                </a:cubicBezTo>
                <a:cubicBezTo>
                  <a:pt x="4382085" y="1981199"/>
                  <a:pt x="4461802" y="1967132"/>
                  <a:pt x="4513384" y="1985889"/>
                </a:cubicBezTo>
                <a:cubicBezTo>
                  <a:pt x="4564966" y="2004646"/>
                  <a:pt x="4600135" y="2035126"/>
                  <a:pt x="4639994" y="2070295"/>
                </a:cubicBezTo>
                <a:cubicBezTo>
                  <a:pt x="4679853" y="2105464"/>
                  <a:pt x="4717366" y="2164080"/>
                  <a:pt x="4752535" y="2196904"/>
                </a:cubicBezTo>
                <a:cubicBezTo>
                  <a:pt x="4787704" y="2229728"/>
                  <a:pt x="4827563" y="2236762"/>
                  <a:pt x="4851009" y="2267242"/>
                </a:cubicBezTo>
                <a:cubicBezTo>
                  <a:pt x="4874455" y="2297722"/>
                  <a:pt x="4865077" y="2339926"/>
                  <a:pt x="4893212" y="2379784"/>
                </a:cubicBezTo>
                <a:cubicBezTo>
                  <a:pt x="4921347" y="2419642"/>
                  <a:pt x="4984652" y="2473568"/>
                  <a:pt x="5019821" y="2506393"/>
                </a:cubicBezTo>
                <a:cubicBezTo>
                  <a:pt x="5054990" y="2539218"/>
                  <a:pt x="5076092" y="2508738"/>
                  <a:pt x="5104227" y="2576732"/>
                </a:cubicBezTo>
                <a:cubicBezTo>
                  <a:pt x="5132362" y="2644726"/>
                  <a:pt x="5148776" y="2818227"/>
                  <a:pt x="5188634" y="2914356"/>
                </a:cubicBezTo>
                <a:cubicBezTo>
                  <a:pt x="5228492" y="3010485"/>
                  <a:pt x="5289452" y="3080824"/>
                  <a:pt x="5343378" y="3153507"/>
                </a:cubicBezTo>
                <a:cubicBezTo>
                  <a:pt x="5397304" y="3226190"/>
                  <a:pt x="5467642" y="3296529"/>
                  <a:pt x="5512190" y="3350455"/>
                </a:cubicBezTo>
                <a:cubicBezTo>
                  <a:pt x="5556738" y="3404381"/>
                  <a:pt x="5587218" y="3437206"/>
                  <a:pt x="5610664" y="3477064"/>
                </a:cubicBezTo>
                <a:cubicBezTo>
                  <a:pt x="5634110" y="3516922"/>
                  <a:pt x="5657556" y="3547403"/>
                  <a:pt x="5652867" y="3589606"/>
                </a:cubicBezTo>
                <a:cubicBezTo>
                  <a:pt x="5648178" y="3631809"/>
                  <a:pt x="5622387" y="3666978"/>
                  <a:pt x="5582529" y="3730282"/>
                </a:cubicBezTo>
                <a:cubicBezTo>
                  <a:pt x="5542671" y="3793587"/>
                  <a:pt x="5451231" y="3915507"/>
                  <a:pt x="5413717" y="3969433"/>
                </a:cubicBezTo>
                <a:cubicBezTo>
                  <a:pt x="5376203" y="4023359"/>
                  <a:pt x="5373858" y="3999913"/>
                  <a:pt x="5357446" y="4053839"/>
                </a:cubicBezTo>
                <a:cubicBezTo>
                  <a:pt x="5341034" y="4107765"/>
                  <a:pt x="5324621" y="4196861"/>
                  <a:pt x="5315243" y="4292990"/>
                </a:cubicBezTo>
                <a:cubicBezTo>
                  <a:pt x="5305865" y="4389119"/>
                  <a:pt x="5322277" y="4504006"/>
                  <a:pt x="5301175" y="4630615"/>
                </a:cubicBezTo>
                <a:cubicBezTo>
                  <a:pt x="5280074" y="4757224"/>
                  <a:pt x="5216769" y="4928382"/>
                  <a:pt x="5188634" y="5052646"/>
                </a:cubicBezTo>
                <a:cubicBezTo>
                  <a:pt x="5160499" y="5176910"/>
                  <a:pt x="5141741" y="5301174"/>
                  <a:pt x="5132363" y="5376202"/>
                </a:cubicBezTo>
                <a:cubicBezTo>
                  <a:pt x="5122985" y="5451230"/>
                  <a:pt x="5160498" y="5462954"/>
                  <a:pt x="5132363" y="5502812"/>
                </a:cubicBezTo>
                <a:cubicBezTo>
                  <a:pt x="5104228" y="5542670"/>
                  <a:pt x="5057335" y="5516879"/>
                  <a:pt x="4963550" y="5615353"/>
                </a:cubicBezTo>
                <a:cubicBezTo>
                  <a:pt x="4869765" y="5713827"/>
                  <a:pt x="4637649" y="6016283"/>
                  <a:pt x="4569655" y="6093655"/>
                </a:cubicBezTo>
                <a:cubicBezTo>
                  <a:pt x="4501661" y="6171027"/>
                  <a:pt x="4564966" y="6067864"/>
                  <a:pt x="4555587" y="6079587"/>
                </a:cubicBezTo>
                <a:cubicBezTo>
                  <a:pt x="4546209" y="6091310"/>
                  <a:pt x="4513384" y="6163993"/>
                  <a:pt x="4513384" y="6163993"/>
                </a:cubicBezTo>
                <a:lnTo>
                  <a:pt x="4513384" y="6163993"/>
                </a:lnTo>
              </a:path>
            </a:pathLst>
          </a:cu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riangle isocèle 5"/>
          <p:cNvSpPr/>
          <p:nvPr/>
        </p:nvSpPr>
        <p:spPr>
          <a:xfrm>
            <a:off x="647114" y="6316394"/>
            <a:ext cx="267286" cy="33762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7676432">
            <a:off x="5064371" y="6189785"/>
            <a:ext cx="379827" cy="295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>
            <a:solidFill>
              <a:schemeClr val="accent4"/>
            </a:solidFill>
          </a:ln>
        </p:spPr>
        <p:txBody>
          <a:bodyPr/>
          <a:lstStyle/>
          <a:p>
            <a:r>
              <a:rPr lang="fr-FR" dirty="0" smtClean="0"/>
              <a:t>VELO XS 1 S D3 PARTIE 2</a:t>
            </a:r>
            <a:endParaRPr lang="fr-F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738" y="1542818"/>
            <a:ext cx="6766560" cy="531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1505243" y="1983545"/>
            <a:ext cx="5683348" cy="4684541"/>
          </a:xfrm>
          <a:custGeom>
            <a:avLst/>
            <a:gdLst>
              <a:gd name="connsiteX0" fmla="*/ 5683348 w 5683348"/>
              <a:gd name="connsiteY0" fmla="*/ 42203 h 4684541"/>
              <a:gd name="connsiteX1" fmla="*/ 5444197 w 5683348"/>
              <a:gd name="connsiteY1" fmla="*/ 239150 h 4684541"/>
              <a:gd name="connsiteX2" fmla="*/ 5092505 w 5683348"/>
              <a:gd name="connsiteY2" fmla="*/ 323557 h 4684541"/>
              <a:gd name="connsiteX3" fmla="*/ 4923692 w 5683348"/>
              <a:gd name="connsiteY3" fmla="*/ 436098 h 4684541"/>
              <a:gd name="connsiteX4" fmla="*/ 4684542 w 5683348"/>
              <a:gd name="connsiteY4" fmla="*/ 604910 h 4684541"/>
              <a:gd name="connsiteX5" fmla="*/ 4290646 w 5683348"/>
              <a:gd name="connsiteY5" fmla="*/ 759655 h 4684541"/>
              <a:gd name="connsiteX6" fmla="*/ 4065563 w 5683348"/>
              <a:gd name="connsiteY6" fmla="*/ 759655 h 4684541"/>
              <a:gd name="connsiteX7" fmla="*/ 3967089 w 5683348"/>
              <a:gd name="connsiteY7" fmla="*/ 970670 h 4684541"/>
              <a:gd name="connsiteX8" fmla="*/ 3798277 w 5683348"/>
              <a:gd name="connsiteY8" fmla="*/ 1294227 h 4684541"/>
              <a:gd name="connsiteX9" fmla="*/ 3657600 w 5683348"/>
              <a:gd name="connsiteY9" fmla="*/ 1533378 h 4684541"/>
              <a:gd name="connsiteX10" fmla="*/ 3446585 w 5683348"/>
              <a:gd name="connsiteY10" fmla="*/ 1941341 h 4684541"/>
              <a:gd name="connsiteX11" fmla="*/ 3376246 w 5683348"/>
              <a:gd name="connsiteY11" fmla="*/ 2194560 h 4684541"/>
              <a:gd name="connsiteX12" fmla="*/ 3108960 w 5683348"/>
              <a:gd name="connsiteY12" fmla="*/ 2644726 h 4684541"/>
              <a:gd name="connsiteX13" fmla="*/ 2996419 w 5683348"/>
              <a:gd name="connsiteY13" fmla="*/ 2940147 h 4684541"/>
              <a:gd name="connsiteX14" fmla="*/ 2799471 w 5683348"/>
              <a:gd name="connsiteY14" fmla="*/ 3516923 h 4684541"/>
              <a:gd name="connsiteX15" fmla="*/ 2644726 w 5683348"/>
              <a:gd name="connsiteY15" fmla="*/ 3840480 h 4684541"/>
              <a:gd name="connsiteX16" fmla="*/ 2293034 w 5683348"/>
              <a:gd name="connsiteY16" fmla="*/ 4206240 h 4684541"/>
              <a:gd name="connsiteX17" fmla="*/ 2067951 w 5683348"/>
              <a:gd name="connsiteY17" fmla="*/ 4445390 h 4684541"/>
              <a:gd name="connsiteX18" fmla="*/ 1758462 w 5683348"/>
              <a:gd name="connsiteY18" fmla="*/ 4642338 h 4684541"/>
              <a:gd name="connsiteX19" fmla="*/ 1575582 w 5683348"/>
              <a:gd name="connsiteY19" fmla="*/ 4670473 h 4684541"/>
              <a:gd name="connsiteX20" fmla="*/ 1350499 w 5683348"/>
              <a:gd name="connsiteY20" fmla="*/ 4557932 h 4684541"/>
              <a:gd name="connsiteX21" fmla="*/ 1209822 w 5683348"/>
              <a:gd name="connsiteY21" fmla="*/ 4304713 h 4684541"/>
              <a:gd name="connsiteX22" fmla="*/ 1181686 w 5683348"/>
              <a:gd name="connsiteY22" fmla="*/ 3967089 h 4684541"/>
              <a:gd name="connsiteX23" fmla="*/ 1195754 w 5683348"/>
              <a:gd name="connsiteY23" fmla="*/ 3615397 h 4684541"/>
              <a:gd name="connsiteX24" fmla="*/ 1125415 w 5683348"/>
              <a:gd name="connsiteY24" fmla="*/ 3474720 h 4684541"/>
              <a:gd name="connsiteX25" fmla="*/ 1041009 w 5683348"/>
              <a:gd name="connsiteY25" fmla="*/ 3348110 h 4684541"/>
              <a:gd name="connsiteX26" fmla="*/ 1012874 w 5683348"/>
              <a:gd name="connsiteY26" fmla="*/ 2729132 h 4684541"/>
              <a:gd name="connsiteX27" fmla="*/ 1041009 w 5683348"/>
              <a:gd name="connsiteY27" fmla="*/ 2588455 h 4684541"/>
              <a:gd name="connsiteX28" fmla="*/ 1069145 w 5683348"/>
              <a:gd name="connsiteY28" fmla="*/ 2405575 h 4684541"/>
              <a:gd name="connsiteX29" fmla="*/ 984739 w 5683348"/>
              <a:gd name="connsiteY29" fmla="*/ 1603717 h 4684541"/>
              <a:gd name="connsiteX30" fmla="*/ 970671 w 5683348"/>
              <a:gd name="connsiteY30" fmla="*/ 1139483 h 4684541"/>
              <a:gd name="connsiteX31" fmla="*/ 886265 w 5683348"/>
              <a:gd name="connsiteY31" fmla="*/ 1012873 h 4684541"/>
              <a:gd name="connsiteX32" fmla="*/ 717452 w 5683348"/>
              <a:gd name="connsiteY32" fmla="*/ 1041009 h 4684541"/>
              <a:gd name="connsiteX33" fmla="*/ 436099 w 5683348"/>
              <a:gd name="connsiteY33" fmla="*/ 703384 h 4684541"/>
              <a:gd name="connsiteX34" fmla="*/ 393895 w 5683348"/>
              <a:gd name="connsiteY34" fmla="*/ 633046 h 4684541"/>
              <a:gd name="connsiteX35" fmla="*/ 422031 w 5683348"/>
              <a:gd name="connsiteY35" fmla="*/ 520504 h 4684541"/>
              <a:gd name="connsiteX36" fmla="*/ 675249 w 5683348"/>
              <a:gd name="connsiteY36" fmla="*/ 309489 h 4684541"/>
              <a:gd name="connsiteX37" fmla="*/ 787791 w 5683348"/>
              <a:gd name="connsiteY37" fmla="*/ 239150 h 4684541"/>
              <a:gd name="connsiteX38" fmla="*/ 647114 w 5683348"/>
              <a:gd name="connsiteY38" fmla="*/ 211015 h 4684541"/>
              <a:gd name="connsiteX39" fmla="*/ 323557 w 5683348"/>
              <a:gd name="connsiteY39" fmla="*/ 436098 h 4684541"/>
              <a:gd name="connsiteX40" fmla="*/ 140677 w 5683348"/>
              <a:gd name="connsiteY40" fmla="*/ 576775 h 4684541"/>
              <a:gd name="connsiteX41" fmla="*/ 98474 w 5683348"/>
              <a:gd name="connsiteY41" fmla="*/ 492369 h 4684541"/>
              <a:gd name="connsiteX42" fmla="*/ 731520 w 5683348"/>
              <a:gd name="connsiteY42" fmla="*/ 0 h 468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683348" h="4684541">
                <a:moveTo>
                  <a:pt x="5683348" y="42203"/>
                </a:moveTo>
                <a:cubicBezTo>
                  <a:pt x="5613009" y="117230"/>
                  <a:pt x="5542671" y="192258"/>
                  <a:pt x="5444197" y="239150"/>
                </a:cubicBezTo>
                <a:cubicBezTo>
                  <a:pt x="5345723" y="286042"/>
                  <a:pt x="5179256" y="290732"/>
                  <a:pt x="5092505" y="323557"/>
                </a:cubicBezTo>
                <a:cubicBezTo>
                  <a:pt x="5005754" y="356382"/>
                  <a:pt x="4991686" y="389206"/>
                  <a:pt x="4923692" y="436098"/>
                </a:cubicBezTo>
                <a:cubicBezTo>
                  <a:pt x="4855698" y="482990"/>
                  <a:pt x="4790050" y="550984"/>
                  <a:pt x="4684542" y="604910"/>
                </a:cubicBezTo>
                <a:cubicBezTo>
                  <a:pt x="4579034" y="658836"/>
                  <a:pt x="4393809" y="733864"/>
                  <a:pt x="4290646" y="759655"/>
                </a:cubicBezTo>
                <a:cubicBezTo>
                  <a:pt x="4187483" y="785446"/>
                  <a:pt x="4119489" y="724486"/>
                  <a:pt x="4065563" y="759655"/>
                </a:cubicBezTo>
                <a:cubicBezTo>
                  <a:pt x="4011637" y="794824"/>
                  <a:pt x="4011637" y="881575"/>
                  <a:pt x="3967089" y="970670"/>
                </a:cubicBezTo>
                <a:cubicBezTo>
                  <a:pt x="3922541" y="1059765"/>
                  <a:pt x="3849859" y="1200442"/>
                  <a:pt x="3798277" y="1294227"/>
                </a:cubicBezTo>
                <a:cubicBezTo>
                  <a:pt x="3746696" y="1388012"/>
                  <a:pt x="3716215" y="1425526"/>
                  <a:pt x="3657600" y="1533378"/>
                </a:cubicBezTo>
                <a:cubicBezTo>
                  <a:pt x="3598985" y="1641230"/>
                  <a:pt x="3493477" y="1831144"/>
                  <a:pt x="3446585" y="1941341"/>
                </a:cubicBezTo>
                <a:cubicBezTo>
                  <a:pt x="3399693" y="2051538"/>
                  <a:pt x="3432517" y="2077329"/>
                  <a:pt x="3376246" y="2194560"/>
                </a:cubicBezTo>
                <a:cubicBezTo>
                  <a:pt x="3319975" y="2311791"/>
                  <a:pt x="3172265" y="2520462"/>
                  <a:pt x="3108960" y="2644726"/>
                </a:cubicBezTo>
                <a:cubicBezTo>
                  <a:pt x="3045656" y="2768991"/>
                  <a:pt x="3048000" y="2794781"/>
                  <a:pt x="2996419" y="2940147"/>
                </a:cubicBezTo>
                <a:cubicBezTo>
                  <a:pt x="2944838" y="3085513"/>
                  <a:pt x="2858086" y="3366868"/>
                  <a:pt x="2799471" y="3516923"/>
                </a:cubicBezTo>
                <a:cubicBezTo>
                  <a:pt x="2740856" y="3666978"/>
                  <a:pt x="2729132" y="3725594"/>
                  <a:pt x="2644726" y="3840480"/>
                </a:cubicBezTo>
                <a:cubicBezTo>
                  <a:pt x="2560320" y="3955366"/>
                  <a:pt x="2389163" y="4105422"/>
                  <a:pt x="2293034" y="4206240"/>
                </a:cubicBezTo>
                <a:cubicBezTo>
                  <a:pt x="2196905" y="4307058"/>
                  <a:pt x="2157046" y="4372707"/>
                  <a:pt x="2067951" y="4445390"/>
                </a:cubicBezTo>
                <a:cubicBezTo>
                  <a:pt x="1978856" y="4518073"/>
                  <a:pt x="1840523" y="4604824"/>
                  <a:pt x="1758462" y="4642338"/>
                </a:cubicBezTo>
                <a:cubicBezTo>
                  <a:pt x="1676401" y="4679852"/>
                  <a:pt x="1643576" y="4684541"/>
                  <a:pt x="1575582" y="4670473"/>
                </a:cubicBezTo>
                <a:cubicBezTo>
                  <a:pt x="1507588" y="4656405"/>
                  <a:pt x="1411459" y="4618892"/>
                  <a:pt x="1350499" y="4557932"/>
                </a:cubicBezTo>
                <a:cubicBezTo>
                  <a:pt x="1289539" y="4496972"/>
                  <a:pt x="1237958" y="4403187"/>
                  <a:pt x="1209822" y="4304713"/>
                </a:cubicBezTo>
                <a:cubicBezTo>
                  <a:pt x="1181687" y="4206239"/>
                  <a:pt x="1184031" y="4081975"/>
                  <a:pt x="1181686" y="3967089"/>
                </a:cubicBezTo>
                <a:cubicBezTo>
                  <a:pt x="1179341" y="3852203"/>
                  <a:pt x="1205132" y="3697458"/>
                  <a:pt x="1195754" y="3615397"/>
                </a:cubicBezTo>
                <a:cubicBezTo>
                  <a:pt x="1186376" y="3533336"/>
                  <a:pt x="1151206" y="3519268"/>
                  <a:pt x="1125415" y="3474720"/>
                </a:cubicBezTo>
                <a:cubicBezTo>
                  <a:pt x="1099624" y="3430172"/>
                  <a:pt x="1059766" y="3472375"/>
                  <a:pt x="1041009" y="3348110"/>
                </a:cubicBezTo>
                <a:cubicBezTo>
                  <a:pt x="1022252" y="3223845"/>
                  <a:pt x="1012874" y="2855741"/>
                  <a:pt x="1012874" y="2729132"/>
                </a:cubicBezTo>
                <a:cubicBezTo>
                  <a:pt x="1012874" y="2602523"/>
                  <a:pt x="1031631" y="2642381"/>
                  <a:pt x="1041009" y="2588455"/>
                </a:cubicBezTo>
                <a:cubicBezTo>
                  <a:pt x="1050387" y="2534529"/>
                  <a:pt x="1078523" y="2569698"/>
                  <a:pt x="1069145" y="2405575"/>
                </a:cubicBezTo>
                <a:cubicBezTo>
                  <a:pt x="1059767" y="2241452"/>
                  <a:pt x="1001151" y="1814732"/>
                  <a:pt x="984739" y="1603717"/>
                </a:cubicBezTo>
                <a:cubicBezTo>
                  <a:pt x="968327" y="1392702"/>
                  <a:pt x="987083" y="1237957"/>
                  <a:pt x="970671" y="1139483"/>
                </a:cubicBezTo>
                <a:cubicBezTo>
                  <a:pt x="954259" y="1041009"/>
                  <a:pt x="928468" y="1029285"/>
                  <a:pt x="886265" y="1012873"/>
                </a:cubicBezTo>
                <a:cubicBezTo>
                  <a:pt x="844062" y="996461"/>
                  <a:pt x="792480" y="1092590"/>
                  <a:pt x="717452" y="1041009"/>
                </a:cubicBezTo>
                <a:cubicBezTo>
                  <a:pt x="642424" y="989428"/>
                  <a:pt x="490025" y="771378"/>
                  <a:pt x="436099" y="703384"/>
                </a:cubicBezTo>
                <a:cubicBezTo>
                  <a:pt x="382173" y="635390"/>
                  <a:pt x="396240" y="663526"/>
                  <a:pt x="393895" y="633046"/>
                </a:cubicBezTo>
                <a:cubicBezTo>
                  <a:pt x="391550" y="602566"/>
                  <a:pt x="375139" y="574430"/>
                  <a:pt x="422031" y="520504"/>
                </a:cubicBezTo>
                <a:cubicBezTo>
                  <a:pt x="468923" y="466578"/>
                  <a:pt x="614289" y="356381"/>
                  <a:pt x="675249" y="309489"/>
                </a:cubicBezTo>
                <a:cubicBezTo>
                  <a:pt x="736209" y="262597"/>
                  <a:pt x="792480" y="255562"/>
                  <a:pt x="787791" y="239150"/>
                </a:cubicBezTo>
                <a:cubicBezTo>
                  <a:pt x="783102" y="222738"/>
                  <a:pt x="724486" y="178190"/>
                  <a:pt x="647114" y="211015"/>
                </a:cubicBezTo>
                <a:cubicBezTo>
                  <a:pt x="569742" y="243840"/>
                  <a:pt x="407963" y="375138"/>
                  <a:pt x="323557" y="436098"/>
                </a:cubicBezTo>
                <a:cubicBezTo>
                  <a:pt x="239151" y="497058"/>
                  <a:pt x="178191" y="567397"/>
                  <a:pt x="140677" y="576775"/>
                </a:cubicBezTo>
                <a:cubicBezTo>
                  <a:pt x="103163" y="586154"/>
                  <a:pt x="0" y="588498"/>
                  <a:pt x="98474" y="492369"/>
                </a:cubicBezTo>
                <a:cubicBezTo>
                  <a:pt x="196948" y="396240"/>
                  <a:pt x="464234" y="198120"/>
                  <a:pt x="731520" y="0"/>
                </a:cubicBezTo>
              </a:path>
            </a:pathLst>
          </a:cu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droite 5"/>
          <p:cNvSpPr/>
          <p:nvPr/>
        </p:nvSpPr>
        <p:spPr>
          <a:xfrm rot="7783909">
            <a:off x="7118253" y="1744394"/>
            <a:ext cx="365760" cy="281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droite 6"/>
          <p:cNvSpPr/>
          <p:nvPr/>
        </p:nvSpPr>
        <p:spPr>
          <a:xfrm rot="19586584">
            <a:off x="2051540" y="1812388"/>
            <a:ext cx="365760" cy="2813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Légende encadrée 1 7"/>
          <p:cNvSpPr/>
          <p:nvPr/>
        </p:nvSpPr>
        <p:spPr>
          <a:xfrm>
            <a:off x="5697415" y="3516923"/>
            <a:ext cx="858130" cy="787791"/>
          </a:xfrm>
          <a:prstGeom prst="borderCallout1">
            <a:avLst>
              <a:gd name="adj1" fmla="val 18750"/>
              <a:gd name="adj2" fmla="val -8333"/>
              <a:gd name="adj3" fmla="val -71429"/>
              <a:gd name="adj4" fmla="val -13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</a:t>
            </a:r>
            <a:r>
              <a:rPr lang="fr-FR" dirty="0" err="1" smtClean="0"/>
              <a:t>velo</a:t>
            </a:r>
            <a:r>
              <a:rPr lang="fr-FR" dirty="0" smtClean="0"/>
              <a:t> retour</a:t>
            </a:r>
            <a:endParaRPr lang="fr-F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88626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fr-FR" sz="2800" dirty="0" smtClean="0"/>
              <a:t>CAP XS = 2.5 kms =  1 tour</a:t>
            </a:r>
            <a:br>
              <a:rPr lang="fr-FR" sz="2800" dirty="0" smtClean="0"/>
            </a:br>
            <a:r>
              <a:rPr lang="fr-FR" sz="2800" dirty="0" smtClean="0"/>
              <a:t>Cap  SD3 = 5 kms = 2 tours</a:t>
            </a:r>
            <a:endParaRPr lang="fr-FR" sz="2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8634" y="966936"/>
            <a:ext cx="5627077" cy="5891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rme libre 4"/>
          <p:cNvSpPr/>
          <p:nvPr/>
        </p:nvSpPr>
        <p:spPr>
          <a:xfrm>
            <a:off x="1920240" y="1692813"/>
            <a:ext cx="3889717" cy="4818183"/>
          </a:xfrm>
          <a:custGeom>
            <a:avLst/>
            <a:gdLst>
              <a:gd name="connsiteX0" fmla="*/ 1695157 w 3889717"/>
              <a:gd name="connsiteY0" fmla="*/ 614289 h 4818183"/>
              <a:gd name="connsiteX1" fmla="*/ 1526345 w 3889717"/>
              <a:gd name="connsiteY1" fmla="*/ 825304 h 4818183"/>
              <a:gd name="connsiteX2" fmla="*/ 1259058 w 3889717"/>
              <a:gd name="connsiteY2" fmla="*/ 1261402 h 4818183"/>
              <a:gd name="connsiteX3" fmla="*/ 1118382 w 3889717"/>
              <a:gd name="connsiteY3" fmla="*/ 1444282 h 4818183"/>
              <a:gd name="connsiteX4" fmla="*/ 907366 w 3889717"/>
              <a:gd name="connsiteY4" fmla="*/ 1866313 h 4818183"/>
              <a:gd name="connsiteX5" fmla="*/ 738554 w 3889717"/>
              <a:gd name="connsiteY5" fmla="*/ 2302412 h 4818183"/>
              <a:gd name="connsiteX6" fmla="*/ 443132 w 3889717"/>
              <a:gd name="connsiteY6" fmla="*/ 2907322 h 4818183"/>
              <a:gd name="connsiteX7" fmla="*/ 175846 w 3889717"/>
              <a:gd name="connsiteY7" fmla="*/ 3526301 h 4818183"/>
              <a:gd name="connsiteX8" fmla="*/ 49237 w 3889717"/>
              <a:gd name="connsiteY8" fmla="*/ 3962399 h 4818183"/>
              <a:gd name="connsiteX9" fmla="*/ 49237 w 3889717"/>
              <a:gd name="connsiteY9" fmla="*/ 4089009 h 4818183"/>
              <a:gd name="connsiteX10" fmla="*/ 344658 w 3889717"/>
              <a:gd name="connsiteY10" fmla="*/ 4314092 h 4818183"/>
              <a:gd name="connsiteX11" fmla="*/ 696351 w 3889717"/>
              <a:gd name="connsiteY11" fmla="*/ 4637649 h 4818183"/>
              <a:gd name="connsiteX12" fmla="*/ 991772 w 3889717"/>
              <a:gd name="connsiteY12" fmla="*/ 4750190 h 4818183"/>
              <a:gd name="connsiteX13" fmla="*/ 1174652 w 3889717"/>
              <a:gd name="connsiteY13" fmla="*/ 4736122 h 4818183"/>
              <a:gd name="connsiteX14" fmla="*/ 1540412 w 3889717"/>
              <a:gd name="connsiteY14" fmla="*/ 4257821 h 4818183"/>
              <a:gd name="connsiteX15" fmla="*/ 1962443 w 3889717"/>
              <a:gd name="connsiteY15" fmla="*/ 3610707 h 4818183"/>
              <a:gd name="connsiteX16" fmla="*/ 2159391 w 3889717"/>
              <a:gd name="connsiteY16" fmla="*/ 3244947 h 4818183"/>
              <a:gd name="connsiteX17" fmla="*/ 2370406 w 3889717"/>
              <a:gd name="connsiteY17" fmla="*/ 2696307 h 4818183"/>
              <a:gd name="connsiteX18" fmla="*/ 2665828 w 3889717"/>
              <a:gd name="connsiteY18" fmla="*/ 2232073 h 4818183"/>
              <a:gd name="connsiteX19" fmla="*/ 3355145 w 3889717"/>
              <a:gd name="connsiteY19" fmla="*/ 1627162 h 4818183"/>
              <a:gd name="connsiteX20" fmla="*/ 3566160 w 3889717"/>
              <a:gd name="connsiteY20" fmla="*/ 1134793 h 4818183"/>
              <a:gd name="connsiteX21" fmla="*/ 3566160 w 3889717"/>
              <a:gd name="connsiteY21" fmla="*/ 937845 h 4818183"/>
              <a:gd name="connsiteX22" fmla="*/ 3720905 w 3889717"/>
              <a:gd name="connsiteY22" fmla="*/ 614289 h 4818183"/>
              <a:gd name="connsiteX23" fmla="*/ 3861582 w 3889717"/>
              <a:gd name="connsiteY23" fmla="*/ 445476 h 4818183"/>
              <a:gd name="connsiteX24" fmla="*/ 3875649 w 3889717"/>
              <a:gd name="connsiteY24" fmla="*/ 276664 h 4818183"/>
              <a:gd name="connsiteX25" fmla="*/ 3777175 w 3889717"/>
              <a:gd name="connsiteY25" fmla="*/ 79716 h 4818183"/>
              <a:gd name="connsiteX26" fmla="*/ 3622431 w 3889717"/>
              <a:gd name="connsiteY26" fmla="*/ 9378 h 4818183"/>
              <a:gd name="connsiteX27" fmla="*/ 3397348 w 3889717"/>
              <a:gd name="connsiteY27" fmla="*/ 135987 h 4818183"/>
              <a:gd name="connsiteX28" fmla="*/ 3186332 w 3889717"/>
              <a:gd name="connsiteY28" fmla="*/ 276664 h 4818183"/>
              <a:gd name="connsiteX29" fmla="*/ 2904978 w 3889717"/>
              <a:gd name="connsiteY29" fmla="*/ 332935 h 4818183"/>
              <a:gd name="connsiteX30" fmla="*/ 2539218 w 3889717"/>
              <a:gd name="connsiteY30" fmla="*/ 318867 h 4818183"/>
              <a:gd name="connsiteX31" fmla="*/ 2398542 w 3889717"/>
              <a:gd name="connsiteY31" fmla="*/ 417341 h 4818183"/>
              <a:gd name="connsiteX32" fmla="*/ 2300068 w 3889717"/>
              <a:gd name="connsiteY32" fmla="*/ 628356 h 4818183"/>
              <a:gd name="connsiteX33" fmla="*/ 2314135 w 3889717"/>
              <a:gd name="connsiteY33" fmla="*/ 867507 h 4818183"/>
              <a:gd name="connsiteX34" fmla="*/ 1878037 w 3889717"/>
              <a:gd name="connsiteY34" fmla="*/ 698695 h 48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89717" h="4818183">
                <a:moveTo>
                  <a:pt x="1695157" y="614289"/>
                </a:moveTo>
                <a:cubicBezTo>
                  <a:pt x="1647092" y="665870"/>
                  <a:pt x="1599028" y="717452"/>
                  <a:pt x="1526345" y="825304"/>
                </a:cubicBezTo>
                <a:cubicBezTo>
                  <a:pt x="1453662" y="933156"/>
                  <a:pt x="1327052" y="1158239"/>
                  <a:pt x="1259058" y="1261402"/>
                </a:cubicBezTo>
                <a:cubicBezTo>
                  <a:pt x="1191064" y="1364565"/>
                  <a:pt x="1176997" y="1343464"/>
                  <a:pt x="1118382" y="1444282"/>
                </a:cubicBezTo>
                <a:cubicBezTo>
                  <a:pt x="1059767" y="1545100"/>
                  <a:pt x="970671" y="1723291"/>
                  <a:pt x="907366" y="1866313"/>
                </a:cubicBezTo>
                <a:cubicBezTo>
                  <a:pt x="844061" y="2009335"/>
                  <a:pt x="815926" y="2128911"/>
                  <a:pt x="738554" y="2302412"/>
                </a:cubicBezTo>
                <a:cubicBezTo>
                  <a:pt x="661182" y="2475913"/>
                  <a:pt x="536917" y="2703341"/>
                  <a:pt x="443132" y="2907322"/>
                </a:cubicBezTo>
                <a:cubicBezTo>
                  <a:pt x="349347" y="3111304"/>
                  <a:pt x="241495" y="3350455"/>
                  <a:pt x="175846" y="3526301"/>
                </a:cubicBezTo>
                <a:cubicBezTo>
                  <a:pt x="110197" y="3702147"/>
                  <a:pt x="70339" y="3868614"/>
                  <a:pt x="49237" y="3962399"/>
                </a:cubicBezTo>
                <a:cubicBezTo>
                  <a:pt x="28136" y="4056184"/>
                  <a:pt x="0" y="4030394"/>
                  <a:pt x="49237" y="4089009"/>
                </a:cubicBezTo>
                <a:cubicBezTo>
                  <a:pt x="98474" y="4147624"/>
                  <a:pt x="236806" y="4222652"/>
                  <a:pt x="344658" y="4314092"/>
                </a:cubicBezTo>
                <a:cubicBezTo>
                  <a:pt x="452510" y="4405532"/>
                  <a:pt x="588499" y="4564966"/>
                  <a:pt x="696351" y="4637649"/>
                </a:cubicBezTo>
                <a:cubicBezTo>
                  <a:pt x="804203" y="4710332"/>
                  <a:pt x="912055" y="4733778"/>
                  <a:pt x="991772" y="4750190"/>
                </a:cubicBezTo>
                <a:cubicBezTo>
                  <a:pt x="1071489" y="4766602"/>
                  <a:pt x="1083212" y="4818183"/>
                  <a:pt x="1174652" y="4736122"/>
                </a:cubicBezTo>
                <a:cubicBezTo>
                  <a:pt x="1266092" y="4654061"/>
                  <a:pt x="1409114" y="4445390"/>
                  <a:pt x="1540412" y="4257821"/>
                </a:cubicBezTo>
                <a:cubicBezTo>
                  <a:pt x="1671710" y="4070252"/>
                  <a:pt x="1859280" y="3779519"/>
                  <a:pt x="1962443" y="3610707"/>
                </a:cubicBezTo>
                <a:cubicBezTo>
                  <a:pt x="2065606" y="3441895"/>
                  <a:pt x="2091397" y="3397347"/>
                  <a:pt x="2159391" y="3244947"/>
                </a:cubicBezTo>
                <a:cubicBezTo>
                  <a:pt x="2227385" y="3092547"/>
                  <a:pt x="2286000" y="2865119"/>
                  <a:pt x="2370406" y="2696307"/>
                </a:cubicBezTo>
                <a:cubicBezTo>
                  <a:pt x="2454812" y="2527495"/>
                  <a:pt x="2501705" y="2410264"/>
                  <a:pt x="2665828" y="2232073"/>
                </a:cubicBezTo>
                <a:cubicBezTo>
                  <a:pt x="2829951" y="2053882"/>
                  <a:pt x="3205090" y="1810042"/>
                  <a:pt x="3355145" y="1627162"/>
                </a:cubicBezTo>
                <a:cubicBezTo>
                  <a:pt x="3505200" y="1444282"/>
                  <a:pt x="3530991" y="1249679"/>
                  <a:pt x="3566160" y="1134793"/>
                </a:cubicBezTo>
                <a:cubicBezTo>
                  <a:pt x="3601329" y="1019907"/>
                  <a:pt x="3540369" y="1024596"/>
                  <a:pt x="3566160" y="937845"/>
                </a:cubicBezTo>
                <a:cubicBezTo>
                  <a:pt x="3591951" y="851094"/>
                  <a:pt x="3671668" y="696350"/>
                  <a:pt x="3720905" y="614289"/>
                </a:cubicBezTo>
                <a:cubicBezTo>
                  <a:pt x="3770142" y="532228"/>
                  <a:pt x="3835791" y="501747"/>
                  <a:pt x="3861582" y="445476"/>
                </a:cubicBezTo>
                <a:cubicBezTo>
                  <a:pt x="3887373" y="389205"/>
                  <a:pt x="3889717" y="337624"/>
                  <a:pt x="3875649" y="276664"/>
                </a:cubicBezTo>
                <a:cubicBezTo>
                  <a:pt x="3861581" y="215704"/>
                  <a:pt x="3819378" y="124264"/>
                  <a:pt x="3777175" y="79716"/>
                </a:cubicBezTo>
                <a:cubicBezTo>
                  <a:pt x="3734972" y="35168"/>
                  <a:pt x="3685735" y="0"/>
                  <a:pt x="3622431" y="9378"/>
                </a:cubicBezTo>
                <a:cubicBezTo>
                  <a:pt x="3559127" y="18756"/>
                  <a:pt x="3470031" y="91439"/>
                  <a:pt x="3397348" y="135987"/>
                </a:cubicBezTo>
                <a:cubicBezTo>
                  <a:pt x="3324665" y="180535"/>
                  <a:pt x="3268394" y="243839"/>
                  <a:pt x="3186332" y="276664"/>
                </a:cubicBezTo>
                <a:cubicBezTo>
                  <a:pt x="3104270" y="309489"/>
                  <a:pt x="3012830" y="325901"/>
                  <a:pt x="2904978" y="332935"/>
                </a:cubicBezTo>
                <a:cubicBezTo>
                  <a:pt x="2797126" y="339969"/>
                  <a:pt x="2623624" y="304799"/>
                  <a:pt x="2539218" y="318867"/>
                </a:cubicBezTo>
                <a:cubicBezTo>
                  <a:pt x="2454812" y="332935"/>
                  <a:pt x="2438400" y="365760"/>
                  <a:pt x="2398542" y="417341"/>
                </a:cubicBezTo>
                <a:cubicBezTo>
                  <a:pt x="2358684" y="468922"/>
                  <a:pt x="2314136" y="553328"/>
                  <a:pt x="2300068" y="628356"/>
                </a:cubicBezTo>
                <a:cubicBezTo>
                  <a:pt x="2286000" y="703384"/>
                  <a:pt x="2384473" y="855784"/>
                  <a:pt x="2314135" y="867507"/>
                </a:cubicBezTo>
                <a:cubicBezTo>
                  <a:pt x="2243797" y="879230"/>
                  <a:pt x="2060917" y="788962"/>
                  <a:pt x="1878037" y="698695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Chevron 5"/>
          <p:cNvSpPr/>
          <p:nvPr/>
        </p:nvSpPr>
        <p:spPr>
          <a:xfrm rot="18225054">
            <a:off x="4155796" y="4075545"/>
            <a:ext cx="268846" cy="584678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 rot="6991672">
            <a:off x="2790779" y="3141170"/>
            <a:ext cx="264734" cy="565840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Heptagone 9"/>
          <p:cNvSpPr/>
          <p:nvPr/>
        </p:nvSpPr>
        <p:spPr>
          <a:xfrm>
            <a:off x="4159349" y="1852246"/>
            <a:ext cx="379828" cy="365760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Heptagone 10"/>
          <p:cNvSpPr/>
          <p:nvPr/>
        </p:nvSpPr>
        <p:spPr>
          <a:xfrm>
            <a:off x="5521570" y="1441939"/>
            <a:ext cx="379828" cy="365760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4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Heptagone 11"/>
          <p:cNvSpPr/>
          <p:nvPr/>
        </p:nvSpPr>
        <p:spPr>
          <a:xfrm>
            <a:off x="5505158" y="2452468"/>
            <a:ext cx="379828" cy="365760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3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Heptagone 12"/>
          <p:cNvSpPr/>
          <p:nvPr/>
        </p:nvSpPr>
        <p:spPr>
          <a:xfrm>
            <a:off x="1606063" y="5530948"/>
            <a:ext cx="379828" cy="365760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Heptagone 13"/>
          <p:cNvSpPr/>
          <p:nvPr/>
        </p:nvSpPr>
        <p:spPr>
          <a:xfrm>
            <a:off x="3249638" y="2096086"/>
            <a:ext cx="379828" cy="365760"/>
          </a:xfrm>
          <a:prstGeom prst="heptagon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192172" y="2489982"/>
            <a:ext cx="239151" cy="23915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</a:t>
            </a:r>
            <a:endParaRPr lang="fr-F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7387"/>
          </a:xfrm>
        </p:spPr>
        <p:txBody>
          <a:bodyPr/>
          <a:lstStyle/>
          <a:p>
            <a:r>
              <a:rPr lang="fr-FR" dirty="0" smtClean="0"/>
              <a:t>ZONE ARRIVEE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36" y="1050160"/>
            <a:ext cx="8271804" cy="580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808255">
            <a:off x="1350498" y="1645920"/>
            <a:ext cx="1589650" cy="703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2</a:t>
            </a:r>
          </a:p>
          <a:p>
            <a:pPr algn="ctr"/>
            <a:r>
              <a:rPr lang="fr-FR" dirty="0" smtClean="0"/>
              <a:t>  90 places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18057473">
            <a:off x="829072" y="6015624"/>
            <a:ext cx="1761199" cy="7737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1 </a:t>
            </a:r>
          </a:p>
          <a:p>
            <a:pPr algn="ctr"/>
            <a:r>
              <a:rPr lang="fr-FR" dirty="0" smtClean="0"/>
              <a:t>200 places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0576525">
            <a:off x="3907192" y="2029710"/>
            <a:ext cx="3143928" cy="317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3  - 100 places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9543834">
            <a:off x="6805664" y="1308753"/>
            <a:ext cx="1139073" cy="2859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59726">
            <a:off x="2138289" y="3094892"/>
            <a:ext cx="576776" cy="1941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vélo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9774441">
            <a:off x="5022164" y="2785403"/>
            <a:ext cx="576776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plein 9"/>
          <p:cNvSpPr/>
          <p:nvPr/>
        </p:nvSpPr>
        <p:spPr>
          <a:xfrm rot="19809482">
            <a:off x="5233181" y="3123027"/>
            <a:ext cx="492370" cy="675249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69280" y="2757268"/>
            <a:ext cx="21382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Arche Arrivée et Arena  </a:t>
            </a:r>
            <a:endParaRPr lang="fr-FR" dirty="0"/>
          </a:p>
        </p:txBody>
      </p:sp>
      <p:sp>
        <p:nvSpPr>
          <p:cNvPr id="14" name="Forme libre 13"/>
          <p:cNvSpPr/>
          <p:nvPr/>
        </p:nvSpPr>
        <p:spPr>
          <a:xfrm>
            <a:off x="5838092" y="3521612"/>
            <a:ext cx="1941342" cy="487680"/>
          </a:xfrm>
          <a:custGeom>
            <a:avLst/>
            <a:gdLst>
              <a:gd name="connsiteX0" fmla="*/ 0 w 1941342"/>
              <a:gd name="connsiteY0" fmla="*/ 487680 h 487680"/>
              <a:gd name="connsiteX1" fmla="*/ 548640 w 1941342"/>
              <a:gd name="connsiteY1" fmla="*/ 107853 h 487680"/>
              <a:gd name="connsiteX2" fmla="*/ 1209822 w 1941342"/>
              <a:gd name="connsiteY2" fmla="*/ 9379 h 487680"/>
              <a:gd name="connsiteX3" fmla="*/ 1941342 w 1941342"/>
              <a:gd name="connsiteY3" fmla="*/ 51582 h 487680"/>
              <a:gd name="connsiteX4" fmla="*/ 1941342 w 1941342"/>
              <a:gd name="connsiteY4" fmla="*/ 51582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1342" h="487680">
                <a:moveTo>
                  <a:pt x="0" y="487680"/>
                </a:moveTo>
                <a:cubicBezTo>
                  <a:pt x="173501" y="337625"/>
                  <a:pt x="347003" y="187570"/>
                  <a:pt x="548640" y="107853"/>
                </a:cubicBezTo>
                <a:cubicBezTo>
                  <a:pt x="750277" y="28136"/>
                  <a:pt x="977705" y="18758"/>
                  <a:pt x="1209822" y="9379"/>
                </a:cubicBezTo>
                <a:cubicBezTo>
                  <a:pt x="1441939" y="0"/>
                  <a:pt x="1941342" y="51582"/>
                  <a:pt x="1941342" y="51582"/>
                </a:cubicBezTo>
                <a:lnTo>
                  <a:pt x="1941342" y="51582"/>
                </a:ln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10609206">
            <a:off x="7793501" y="3460652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13927983">
            <a:off x="5357446" y="3387969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2085639">
            <a:off x="2684583" y="5498123"/>
            <a:ext cx="393896" cy="28135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7315200" y="5908431"/>
            <a:ext cx="1828800" cy="9495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complémentaire côté base Celles sur Plaine</a:t>
            </a:r>
            <a:endParaRPr lang="fr-FR" dirty="0"/>
          </a:p>
        </p:txBody>
      </p:sp>
      <p:sp>
        <p:nvSpPr>
          <p:cNvPr id="19" name="Légende encadrée 1 18"/>
          <p:cNvSpPr/>
          <p:nvPr/>
        </p:nvSpPr>
        <p:spPr>
          <a:xfrm>
            <a:off x="3376246" y="4839286"/>
            <a:ext cx="1237957" cy="759656"/>
          </a:xfrm>
          <a:prstGeom prst="borderCallout1">
            <a:avLst>
              <a:gd name="adj1" fmla="val -3025"/>
              <a:gd name="adj2" fmla="val 100625"/>
              <a:gd name="adj3" fmla="val -45993"/>
              <a:gd name="adj4" fmla="val 12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Restauration </a:t>
            </a:r>
            <a:endParaRPr lang="fr-FR" dirty="0"/>
          </a:p>
        </p:txBody>
      </p:sp>
      <p:sp>
        <p:nvSpPr>
          <p:cNvPr id="20" name="Forme libre 19"/>
          <p:cNvSpPr/>
          <p:nvPr/>
        </p:nvSpPr>
        <p:spPr>
          <a:xfrm>
            <a:off x="3052689" y="3657600"/>
            <a:ext cx="2848708" cy="2869809"/>
          </a:xfrm>
          <a:custGeom>
            <a:avLst/>
            <a:gdLst>
              <a:gd name="connsiteX0" fmla="*/ 2602523 w 2848708"/>
              <a:gd name="connsiteY0" fmla="*/ 0 h 2869809"/>
              <a:gd name="connsiteX1" fmla="*/ 2813539 w 2848708"/>
              <a:gd name="connsiteY1" fmla="*/ 281354 h 2869809"/>
              <a:gd name="connsiteX2" fmla="*/ 2813539 w 2848708"/>
              <a:gd name="connsiteY2" fmla="*/ 379828 h 2869809"/>
              <a:gd name="connsiteX3" fmla="*/ 2630659 w 2848708"/>
              <a:gd name="connsiteY3" fmla="*/ 548640 h 2869809"/>
              <a:gd name="connsiteX4" fmla="*/ 2504049 w 2848708"/>
              <a:gd name="connsiteY4" fmla="*/ 787791 h 2869809"/>
              <a:gd name="connsiteX5" fmla="*/ 2363373 w 2848708"/>
              <a:gd name="connsiteY5" fmla="*/ 1842868 h 2869809"/>
              <a:gd name="connsiteX6" fmla="*/ 2124222 w 2848708"/>
              <a:gd name="connsiteY6" fmla="*/ 2715065 h 2869809"/>
              <a:gd name="connsiteX7" fmla="*/ 1800665 w 2848708"/>
              <a:gd name="connsiteY7" fmla="*/ 2771335 h 2869809"/>
              <a:gd name="connsiteX8" fmla="*/ 464234 w 2848708"/>
              <a:gd name="connsiteY8" fmla="*/ 2236763 h 2869809"/>
              <a:gd name="connsiteX9" fmla="*/ 0 w 2848708"/>
              <a:gd name="connsiteY9" fmla="*/ 2082018 h 286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8708" h="2869809">
                <a:moveTo>
                  <a:pt x="2602523" y="0"/>
                </a:moveTo>
                <a:cubicBezTo>
                  <a:pt x="2690446" y="109024"/>
                  <a:pt x="2778370" y="218049"/>
                  <a:pt x="2813539" y="281354"/>
                </a:cubicBezTo>
                <a:cubicBezTo>
                  <a:pt x="2848708" y="344659"/>
                  <a:pt x="2844019" y="335280"/>
                  <a:pt x="2813539" y="379828"/>
                </a:cubicBezTo>
                <a:cubicBezTo>
                  <a:pt x="2783059" y="424376"/>
                  <a:pt x="2682241" y="480646"/>
                  <a:pt x="2630659" y="548640"/>
                </a:cubicBezTo>
                <a:cubicBezTo>
                  <a:pt x="2579077" y="616634"/>
                  <a:pt x="2548597" y="572086"/>
                  <a:pt x="2504049" y="787791"/>
                </a:cubicBezTo>
                <a:cubicBezTo>
                  <a:pt x="2459501" y="1003496"/>
                  <a:pt x="2426677" y="1521656"/>
                  <a:pt x="2363373" y="1842868"/>
                </a:cubicBezTo>
                <a:cubicBezTo>
                  <a:pt x="2300069" y="2164080"/>
                  <a:pt x="2218007" y="2560321"/>
                  <a:pt x="2124222" y="2715065"/>
                </a:cubicBezTo>
                <a:cubicBezTo>
                  <a:pt x="2030437" y="2869809"/>
                  <a:pt x="2077330" y="2851052"/>
                  <a:pt x="1800665" y="2771335"/>
                </a:cubicBezTo>
                <a:cubicBezTo>
                  <a:pt x="1524000" y="2691618"/>
                  <a:pt x="764345" y="2351649"/>
                  <a:pt x="464234" y="2236763"/>
                </a:cubicBezTo>
                <a:cubicBezTo>
                  <a:pt x="164123" y="2121877"/>
                  <a:pt x="82061" y="2101947"/>
                  <a:pt x="0" y="2082018"/>
                </a:cubicBezTo>
              </a:path>
            </a:pathLst>
          </a:cu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Croix 20"/>
          <p:cNvSpPr/>
          <p:nvPr/>
        </p:nvSpPr>
        <p:spPr>
          <a:xfrm>
            <a:off x="4234376" y="3165231"/>
            <a:ext cx="647113" cy="618979"/>
          </a:xfrm>
          <a:prstGeom prst="plus">
            <a:avLst>
              <a:gd name="adj" fmla="val 3181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9"/>
          <p:cNvSpPr txBox="1"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dirty="0" smtClean="0"/>
              <a:t>Contact</a:t>
            </a:r>
            <a:endParaRPr dirty="0"/>
          </a:p>
        </p:txBody>
      </p:sp>
      <p:sp>
        <p:nvSpPr>
          <p:cNvPr id="628" name="Google Shape;628;p29"/>
          <p:cNvSpPr txBox="1">
            <a:spLocks noGrp="1"/>
          </p:cNvSpPr>
          <p:nvPr>
            <p:ph type="subTitle" idx="1"/>
          </p:nvPr>
        </p:nvSpPr>
        <p:spPr>
          <a:xfrm>
            <a:off x="1403648" y="3140968"/>
            <a:ext cx="6400800" cy="220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/>
              <a:t>Florent JEANNET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/>
              <a:t>Président de REA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/>
              <a:t>06.45.90.23.74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fr-FR"/>
              <a:t>raid.evasion.azimut@orange.fr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title"/>
          </p:nvPr>
        </p:nvSpPr>
        <p:spPr>
          <a:xfrm>
            <a:off x="2726255" y="321357"/>
            <a:ext cx="3477598" cy="59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1800" dirty="0" smtClean="0"/>
              <a:t>Programme Dimanche 25 mai</a:t>
            </a:r>
            <a:endParaRPr sz="1800" dirty="0"/>
          </a:p>
        </p:txBody>
      </p:sp>
      <p:graphicFrame>
        <p:nvGraphicFramePr>
          <p:cNvPr id="124" name="Google Shape;124;p6"/>
          <p:cNvGraphicFramePr/>
          <p:nvPr/>
        </p:nvGraphicFramePr>
        <p:xfrm>
          <a:off x="409975" y="1410083"/>
          <a:ext cx="8512325" cy="41133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20700"/>
                <a:gridCol w="911675"/>
                <a:gridCol w="1020700"/>
                <a:gridCol w="1030600"/>
                <a:gridCol w="812575"/>
                <a:gridCol w="808850"/>
                <a:gridCol w="1093800"/>
                <a:gridCol w="921575"/>
                <a:gridCol w="891850"/>
              </a:tblGrid>
              <a:tr h="96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/>
                        <a:t> </a:t>
                      </a:r>
                      <a:endParaRPr lang="fr-FR" sz="1400" u="none" strike="noStrike" cap="none" dirty="0" smtClean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Epreuve</a:t>
                      </a:r>
                      <a:endParaRPr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Aire transition</a:t>
                      </a:r>
                      <a:endParaRPr sz="1400" u="none" strike="noStrike" cap="none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Ouverture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Fermeture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Aire d’Appel</a:t>
                      </a:r>
                      <a:endParaRPr sz="1400" u="none" strike="noStrike" cap="none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Départ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 évacuation vélo</a:t>
                      </a:r>
                      <a:endParaRPr sz="1400" u="none" strike="noStrike" cap="none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Podium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Distance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 D3 H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8h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8h</a:t>
                      </a:r>
                      <a:r>
                        <a:rPr lang="fr-FR" sz="14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50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r>
                        <a:rPr lang="fr-FR" sz="14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h55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9h00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10h</a:t>
                      </a:r>
                      <a:r>
                        <a:rPr lang="fr-FR" sz="14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12h30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 D3 F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10h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r>
                        <a:rPr lang="fr-FR" sz="14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h50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10h55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11h00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</a:t>
                      </a:r>
                      <a:r>
                        <a:rPr lang="fr-FR" sz="1400" b="0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12h30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 smtClean="0"/>
                        <a:t>Dukids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 smtClean="0"/>
                        <a:t>12h20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12h50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12h55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dirty="0" smtClean="0"/>
                        <a:t>13h00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13h20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0.6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2.5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u="none" strike="noStrike" cap="none" dirty="0" smtClean="0"/>
                        <a:t>1.2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731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XS open 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12h45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13h35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13h40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13h45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15h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14h45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fr-FR" sz="1400" b="0" i="0" u="none" strike="noStrike" cap="none" dirty="0" smtClean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00" b="0" i="0" u="none" strike="noStrike" cap="none" dirty="0" smtClean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XS</a:t>
                      </a:r>
                      <a:endParaRPr sz="1400" u="none" strike="noStrike" cap="none" dirty="0"/>
                    </a:p>
                  </a:txBody>
                  <a:tcPr marL="95250" marR="95250" marT="95250" marB="95250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125" name="Google Shape;125;p6"/>
          <p:cNvSpPr/>
          <p:nvPr/>
        </p:nvSpPr>
        <p:spPr>
          <a:xfrm>
            <a:off x="4454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4356346" y="3246976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/>
              <a:t>Capacités d’accueil</a:t>
            </a:r>
            <a:endParaRPr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81683" y="2011681"/>
          <a:ext cx="6949444" cy="3770140"/>
        </p:xfrm>
        <a:graphic>
          <a:graphicData uri="http://schemas.openxmlformats.org/drawingml/2006/table">
            <a:tbl>
              <a:tblPr firstRow="1" bandRow="1">
                <a:tableStyleId>{ED4A93DB-D6CD-4B00-87AC-4FB2F0DDFBCA}</a:tableStyleId>
              </a:tblPr>
              <a:tblGrid>
                <a:gridCol w="1737361"/>
                <a:gridCol w="1737361"/>
                <a:gridCol w="1737361"/>
                <a:gridCol w="1737361"/>
              </a:tblGrid>
              <a:tr h="754028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LMS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350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TOTAL</a:t>
                      </a:r>
                    </a:p>
                    <a:p>
                      <a:pPr algn="ctr"/>
                      <a:r>
                        <a:rPr lang="fr-FR" dirty="0" smtClean="0"/>
                        <a:t>1000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</a:tr>
              <a:tr h="754028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S D3 H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754028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S D3 F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200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54028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XS Open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150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754028">
                <a:tc>
                  <a:txBody>
                    <a:bodyPr/>
                    <a:lstStyle/>
                    <a:p>
                      <a:endParaRPr lang="fr-FR" dirty="0" smtClean="0"/>
                    </a:p>
                    <a:p>
                      <a:r>
                        <a:rPr lang="fr-FR" dirty="0" smtClean="0"/>
                        <a:t>DUKIDS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100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fr-FR" dirty="0" smtClean="0"/>
              <a:t>Redevances Inscriptions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150374" y="2184577"/>
          <a:ext cx="6931742" cy="3282895"/>
        </p:xfrm>
        <a:graphic>
          <a:graphicData uri="http://schemas.openxmlformats.org/drawingml/2006/table">
            <a:tbl>
              <a:tblPr firstRow="1" bandRow="1">
                <a:tableStyleId>{ED4A93DB-D6CD-4B00-87AC-4FB2F0DDFBCA}</a:tableStyleId>
              </a:tblPr>
              <a:tblGrid>
                <a:gridCol w="3465871"/>
                <a:gridCol w="3465871"/>
              </a:tblGrid>
              <a:tr h="656579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Tri</a:t>
                      </a:r>
                      <a:r>
                        <a:rPr lang="fr-FR" baseline="0" dirty="0" smtClean="0"/>
                        <a:t> Kids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15 Euros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6579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XS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20 Euros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56579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30 Euros 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56579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M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60 Euros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56579"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L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 smtClean="0"/>
                    </a:p>
                    <a:p>
                      <a:pPr algn="ctr"/>
                      <a:r>
                        <a:rPr lang="fr-FR" dirty="0" smtClean="0"/>
                        <a:t>120 Euros</a:t>
                      </a:r>
                      <a:endParaRPr lang="fr-FR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7850" y="990600"/>
            <a:ext cx="54483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" name="Google Shape;153;gbc1d4458e1_0_0"/>
          <p:cNvSpPr txBox="1">
            <a:spLocks noGrp="1"/>
          </p:cNvSpPr>
          <p:nvPr>
            <p:ph type="ctrTitle"/>
          </p:nvPr>
        </p:nvSpPr>
        <p:spPr>
          <a:xfrm>
            <a:off x="685800" y="179962"/>
            <a:ext cx="7772400" cy="6781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FR" dirty="0"/>
              <a:t>Accès via...</a:t>
            </a:r>
            <a:endParaRPr dirty="0"/>
          </a:p>
        </p:txBody>
      </p:sp>
      <p:sp>
        <p:nvSpPr>
          <p:cNvPr id="156" name="Google Shape;156;gbc1d4458e1_0_0"/>
          <p:cNvSpPr/>
          <p:nvPr/>
        </p:nvSpPr>
        <p:spPr>
          <a:xfrm>
            <a:off x="7574250" y="2177000"/>
            <a:ext cx="1569900" cy="573000"/>
          </a:xfrm>
          <a:prstGeom prst="wedgeRectCallout">
            <a:avLst>
              <a:gd name="adj1" fmla="val -194443"/>
              <a:gd name="adj2" fmla="val 163148"/>
            </a:avLst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Alsace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dirty="0" smtClean="0"/>
              <a:t>Allemagne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bc1d4458e1_0_0"/>
          <p:cNvSpPr/>
          <p:nvPr/>
        </p:nvSpPr>
        <p:spPr>
          <a:xfrm>
            <a:off x="0" y="4600136"/>
            <a:ext cx="2250831" cy="1181686"/>
          </a:xfrm>
          <a:prstGeom prst="wedgeRectCallout">
            <a:avLst>
              <a:gd name="adj1" fmla="val 151566"/>
              <a:gd name="adj2" fmla="val -82989"/>
            </a:avLst>
          </a:prstGeom>
          <a:solidFill>
            <a:srgbClr val="EA9999"/>
          </a:solidFill>
          <a:ln w="9525" cap="flat" cmpd="sng">
            <a:solidFill>
              <a:srgbClr val="EA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lang="fr-FR" sz="1900" b="0" i="0" u="none" strike="noStrike" cap="none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Vosges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Meurthe et Moselle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dirty="0" smtClean="0"/>
              <a:t>Belgique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900" dirty="0" smtClean="0"/>
              <a:t>Luxembourg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bc1d4458e1_0_0"/>
          <p:cNvSpPr/>
          <p:nvPr/>
        </p:nvSpPr>
        <p:spPr>
          <a:xfrm>
            <a:off x="3477323" y="3559486"/>
            <a:ext cx="698400" cy="573000"/>
          </a:xfrm>
          <a:prstGeom prst="wedgeRectCallout">
            <a:avLst>
              <a:gd name="adj1" fmla="val 119215"/>
              <a:gd name="adj2" fmla="val -17453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P1</a:t>
            </a:r>
            <a:endParaRPr sz="3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bc1d4458e1_0_0"/>
          <p:cNvSpPr/>
          <p:nvPr/>
        </p:nvSpPr>
        <p:spPr>
          <a:xfrm>
            <a:off x="5133421" y="3811832"/>
            <a:ext cx="698400" cy="573000"/>
          </a:xfrm>
          <a:prstGeom prst="wedgeRectCallout">
            <a:avLst>
              <a:gd name="adj1" fmla="val -76493"/>
              <a:gd name="adj2" fmla="val -40694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P3</a:t>
            </a:r>
            <a:endParaRPr sz="3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bc1d4458e1_0_0"/>
          <p:cNvSpPr/>
          <p:nvPr/>
        </p:nvSpPr>
        <p:spPr>
          <a:xfrm>
            <a:off x="4342658" y="2707797"/>
            <a:ext cx="698400" cy="573000"/>
          </a:xfrm>
          <a:prstGeom prst="wedgeRectCallout">
            <a:avLst>
              <a:gd name="adj1" fmla="val -7757"/>
              <a:gd name="adj2" fmla="val 114482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fr-FR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P2</a:t>
            </a:r>
            <a:endParaRPr sz="3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3132" y="176165"/>
            <a:ext cx="8229600" cy="808574"/>
          </a:xfrm>
          <a:solidFill>
            <a:schemeClr val="accent5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fr-FR" dirty="0" smtClean="0"/>
              <a:t>Stationnement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301" y="1050160"/>
            <a:ext cx="8271804" cy="580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 rot="2808255">
            <a:off x="1350498" y="1645920"/>
            <a:ext cx="1589650" cy="70338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2</a:t>
            </a:r>
          </a:p>
          <a:p>
            <a:pPr algn="ctr"/>
            <a:r>
              <a:rPr lang="fr-FR" dirty="0" smtClean="0"/>
              <a:t>  90 places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 rot="18474679">
            <a:off x="829072" y="6015624"/>
            <a:ext cx="1761199" cy="7737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Parking 1 </a:t>
            </a:r>
          </a:p>
          <a:p>
            <a:pPr algn="ctr"/>
            <a:r>
              <a:rPr lang="fr-FR" dirty="0" smtClean="0"/>
              <a:t>200 places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 rot="20576525">
            <a:off x="3907192" y="2029710"/>
            <a:ext cx="3143928" cy="3176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3  - 100 places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9543834">
            <a:off x="6805664" y="1308753"/>
            <a:ext cx="1139073" cy="2859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 rot="559726">
            <a:off x="2138289" y="3094892"/>
            <a:ext cx="576776" cy="19413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Parc vélo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 rot="19774441">
            <a:off x="5022164" y="2785403"/>
            <a:ext cx="576776" cy="703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Arc plein 9"/>
          <p:cNvSpPr/>
          <p:nvPr/>
        </p:nvSpPr>
        <p:spPr>
          <a:xfrm rot="19809482">
            <a:off x="5233181" y="3123027"/>
            <a:ext cx="492370" cy="675249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669280" y="2757268"/>
            <a:ext cx="21382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Arche Arrivée et Arena  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7315200" y="5908431"/>
            <a:ext cx="1828800" cy="9495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Stationnement complémentaire côté base Celles sur Plaine</a:t>
            </a:r>
            <a:endParaRPr lang="fr-FR" dirty="0"/>
          </a:p>
        </p:txBody>
      </p:sp>
      <p:sp>
        <p:nvSpPr>
          <p:cNvPr id="19" name="Légende encadrée 1 18"/>
          <p:cNvSpPr/>
          <p:nvPr/>
        </p:nvSpPr>
        <p:spPr>
          <a:xfrm>
            <a:off x="3376246" y="4839286"/>
            <a:ext cx="1237957" cy="759656"/>
          </a:xfrm>
          <a:prstGeom prst="borderCallout1">
            <a:avLst>
              <a:gd name="adj1" fmla="val -3025"/>
              <a:gd name="adj2" fmla="val 100625"/>
              <a:gd name="adj3" fmla="val -45993"/>
              <a:gd name="adj4" fmla="val 1220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Restauration </a:t>
            </a:r>
            <a:endParaRPr lang="fr-FR" dirty="0"/>
          </a:p>
        </p:txBody>
      </p:sp>
      <p:sp>
        <p:nvSpPr>
          <p:cNvPr id="20" name="Croix 19"/>
          <p:cNvSpPr/>
          <p:nvPr/>
        </p:nvSpPr>
        <p:spPr>
          <a:xfrm>
            <a:off x="4262512" y="2926080"/>
            <a:ext cx="520504" cy="506437"/>
          </a:xfrm>
          <a:prstGeom prst="plus">
            <a:avLst>
              <a:gd name="adj" fmla="val 33333"/>
            </a:avLst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 txBox="1">
            <a:spLocks noGrp="1"/>
          </p:cNvSpPr>
          <p:nvPr>
            <p:ph type="title"/>
          </p:nvPr>
        </p:nvSpPr>
        <p:spPr>
          <a:xfrm>
            <a:off x="457199" y="274638"/>
            <a:ext cx="8278837" cy="1143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fr-FR" dirty="0"/>
              <a:t>Triathlon </a:t>
            </a:r>
            <a:r>
              <a:rPr lang="fr-FR" dirty="0" smtClean="0"/>
              <a:t>Distance S/M/L Samedi</a:t>
            </a:r>
            <a:endParaRPr dirty="0"/>
          </a:p>
        </p:txBody>
      </p:sp>
      <p:sp>
        <p:nvSpPr>
          <p:cNvPr id="166" name="Google Shape;166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167" name="Google Shape;167;p7" descr="FB_IMG_156855619869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049" y="1375548"/>
            <a:ext cx="8296507" cy="531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3817</TotalTime>
  <Words>477</Words>
  <Application>Microsoft Office PowerPoint</Application>
  <PresentationFormat>Affichage à l'écran (4:3)</PresentationFormat>
  <Paragraphs>360</Paragraphs>
  <Slides>34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Diapositive 1</vt:lpstr>
      <vt:lpstr>LABELS</vt:lpstr>
      <vt:lpstr>Programme Samedi 24 mai</vt:lpstr>
      <vt:lpstr>Programme Dimanche 25 mai</vt:lpstr>
      <vt:lpstr>Capacités d’accueil</vt:lpstr>
      <vt:lpstr>Redevances Inscriptions</vt:lpstr>
      <vt:lpstr>Accès via...</vt:lpstr>
      <vt:lpstr>Stationnement</vt:lpstr>
      <vt:lpstr>Triathlon Distance S/M/L Samedi</vt:lpstr>
      <vt:lpstr>Natation 750/1500/2250</vt:lpstr>
      <vt:lpstr>PARC VELO DEPART</vt:lpstr>
      <vt:lpstr>Parcours vélo S, M et L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PARC VELO RETOUR</vt:lpstr>
      <vt:lpstr>CAP S = 5 kms</vt:lpstr>
      <vt:lpstr>CAP  M (1T) 11 kms  L (2T)  21 kms</vt:lpstr>
      <vt:lpstr>ZONE ARRIVEE</vt:lpstr>
      <vt:lpstr>Duathlon Kids</vt:lpstr>
      <vt:lpstr>CAP 1</vt:lpstr>
      <vt:lpstr>VELO</vt:lpstr>
      <vt:lpstr>CAP 2</vt:lpstr>
      <vt:lpstr>XS OPEN/SELECTIFS D3</vt:lpstr>
      <vt:lpstr>Natation </vt:lpstr>
      <vt:lpstr>VELO XS  80% du Tour  VELO S 1 tour + 80% T2</vt:lpstr>
      <vt:lpstr>VELO  XS  ET  S D3 PARTIE 1</vt:lpstr>
      <vt:lpstr>VELO XS 1 S D3 PARTIE 2</vt:lpstr>
      <vt:lpstr>CAP XS = 2.5 kms =  1 tour Cap  SD3 = 5 kms = 2 tours</vt:lpstr>
      <vt:lpstr>ZONE ARRIVEE</vt:lpstr>
      <vt:lpstr>Contact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TRIATHLON Saulxures/Moselotte 20/21 MAI 2023</dc:title>
  <dc:creator>Romane Boyé</dc:creator>
  <cp:lastModifiedBy>EPS</cp:lastModifiedBy>
  <cp:revision>248</cp:revision>
  <cp:lastPrinted>2024-05-15T20:33:23Z</cp:lastPrinted>
  <dcterms:created xsi:type="dcterms:W3CDTF">2019-11-27T19:28:46Z</dcterms:created>
  <dcterms:modified xsi:type="dcterms:W3CDTF">2025-01-08T12:02:40Z</dcterms:modified>
</cp:coreProperties>
</file>