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6"/>
  </p:notesMasterIdLst>
  <p:sldIdLst>
    <p:sldId id="299" r:id="rId2"/>
    <p:sldId id="321" r:id="rId3"/>
    <p:sldId id="325" r:id="rId4"/>
    <p:sldId id="307" r:id="rId5"/>
    <p:sldId id="406" r:id="rId6"/>
    <p:sldId id="308" r:id="rId7"/>
    <p:sldId id="328" r:id="rId8"/>
    <p:sldId id="329" r:id="rId9"/>
    <p:sldId id="456" r:id="rId10"/>
    <p:sldId id="457" r:id="rId11"/>
    <p:sldId id="379" r:id="rId12"/>
    <p:sldId id="330" r:id="rId13"/>
    <p:sldId id="331" r:id="rId14"/>
    <p:sldId id="332" r:id="rId15"/>
    <p:sldId id="333" r:id="rId16"/>
    <p:sldId id="336" r:id="rId17"/>
    <p:sldId id="452" r:id="rId18"/>
    <p:sldId id="408" r:id="rId19"/>
    <p:sldId id="338" r:id="rId20"/>
    <p:sldId id="453" r:id="rId21"/>
    <p:sldId id="454" r:id="rId22"/>
    <p:sldId id="455" r:id="rId23"/>
    <p:sldId id="342" r:id="rId24"/>
    <p:sldId id="298" r:id="rId2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4" roundtripDataSignature="AMtx7mj4zRsMbKQeXtEf3LGpDo0QIwhqr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ED4A93DB-D6CD-4B00-87AC-4FB2F0DDFBCA}">
  <a:tblStyle styleId="{ED4A93DB-D6CD-4B00-87AC-4FB2F0DDFBCA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 snapToGrid="0"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8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8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33" name="Google Shape;43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44" name="Google Shape;5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b961273b80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gb961273b80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75" name="Google Shape;575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25" name="Google Shape;62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cd7007f57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0" name="Google Shape;130;gcd7007f57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9" name="Google Shape;13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1" name="Google Shape;12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5" name="Google Shape;14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bc1d4458e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gbc1d4458e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40" name="Google Shape;24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54" name="Google Shape;25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6ea967304c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99" name="Google Shape;399;g6ea967304c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3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3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4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1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1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1685" y="640913"/>
            <a:ext cx="6991643" cy="5749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Google Shape;84;p1" descr="H:\florent\REA\raid-logo-8.jpg"/>
          <p:cNvPicPr preferRelativeResize="0"/>
          <p:nvPr/>
        </p:nvPicPr>
        <p:blipFill>
          <a:blip r:embed="rId4"/>
          <a:stretch>
            <a:fillRect/>
          </a:stretch>
        </p:blipFill>
        <p:spPr>
          <a:xfrm rot="1961064">
            <a:off x="7212593" y="4562601"/>
            <a:ext cx="2454739" cy="2208376"/>
          </a:xfrm>
          <a:prstGeom prst="rect">
            <a:avLst/>
          </a:prstGeom>
          <a:noFill/>
          <a:ln>
            <a:noFill/>
          </a:ln>
        </p:spPr>
      </p:pic>
      <p:sp>
        <p:nvSpPr>
          <p:cNvPr id="81922" name="AutoShape 2" descr="Aucune description de photo disponible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1925" name="AutoShape 5" descr="Peut être une image de ‎2 personnes et ‎texte qui dit ’‎ججده TRIATHLON bES HAUTES-VOSGES -VOSGES HAUTES SAULXURES SAULXURES-SUR-MOSELOTTE SUR MOSELOTTE حم France 3иoKoa mc Samedi L, M, S typé montagnard et tri'kids Triathlon séries Repas&amp;concert Tri'Noc Dimanche drafting S open D3 support CGE&amp; XS Renseignements sur: www.raid- -evasion-azimut.fr ou Facebook Triathlon Hautes-Vosges 25→26 MAI 2024 V LIVIE- MNODES GrandlEst ละเรียการ SHF Mosaintiks おシ EC HeлcReHo TRIATHLON‎’‎‎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Google Shape;85;p1"/>
          <p:cNvSpPr txBox="1">
            <a:spLocks/>
          </p:cNvSpPr>
          <p:nvPr/>
        </p:nvSpPr>
        <p:spPr>
          <a:xfrm>
            <a:off x="0" y="5732583"/>
            <a:ext cx="2940147" cy="112541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59"/>
              <a:buFont typeface="Calibri"/>
              <a:buNone/>
              <a:tabLst/>
              <a:defRPr/>
            </a:pPr>
            <a:r>
              <a:rPr kumimoji="0" lang="fr-FR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kumimoji="0" lang="fr-FR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r>
              <a:rPr kumimoji="0" lang="fr-FR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31 Mai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59"/>
              <a:buFont typeface="Calibri"/>
              <a:buNone/>
              <a:tabLst/>
              <a:defRPr/>
            </a:pPr>
            <a:r>
              <a:rPr lang="fr-FR" sz="3600" b="1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2025</a:t>
            </a:r>
            <a:r>
              <a:rPr kumimoji="0" lang="fr-FR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kumimoji="0" lang="fr-FR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endParaRPr kumimoji="0" lang="fr-FR" sz="3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14"/>
          <p:cNvPicPr preferRelativeResize="0"/>
          <p:nvPr/>
        </p:nvPicPr>
        <p:blipFill rotWithShape="1">
          <a:blip r:embed="rId3">
            <a:alphaModFix/>
          </a:blip>
          <a:srcRect t="17389" r="68900" b="42587"/>
          <a:stretch/>
        </p:blipFill>
        <p:spPr>
          <a:xfrm>
            <a:off x="424661" y="427122"/>
            <a:ext cx="8223448" cy="6133194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14"/>
          <p:cNvSpPr/>
          <p:nvPr/>
        </p:nvSpPr>
        <p:spPr>
          <a:xfrm>
            <a:off x="2627784" y="1628800"/>
            <a:ext cx="288032" cy="288032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4"/>
          <p:cNvSpPr/>
          <p:nvPr/>
        </p:nvSpPr>
        <p:spPr>
          <a:xfrm>
            <a:off x="3707904" y="2492896"/>
            <a:ext cx="288032" cy="288032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4"/>
          <p:cNvSpPr/>
          <p:nvPr/>
        </p:nvSpPr>
        <p:spPr>
          <a:xfrm>
            <a:off x="5739625" y="4614301"/>
            <a:ext cx="288000" cy="3600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4"/>
          <p:cNvSpPr/>
          <p:nvPr/>
        </p:nvSpPr>
        <p:spPr>
          <a:xfrm>
            <a:off x="3060605" y="1304764"/>
            <a:ext cx="2242915" cy="360040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Sanitaires douches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14"/>
          <p:cNvSpPr/>
          <p:nvPr/>
        </p:nvSpPr>
        <p:spPr>
          <a:xfrm>
            <a:off x="4067944" y="2059119"/>
            <a:ext cx="1512168" cy="504056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Sanitaires, </a:t>
            </a:r>
            <a:r>
              <a:rPr lang="fr-FR" sz="18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restauration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14"/>
          <p:cNvSpPr/>
          <p:nvPr/>
        </p:nvSpPr>
        <p:spPr>
          <a:xfrm>
            <a:off x="6012274" y="5088749"/>
            <a:ext cx="3131726" cy="3729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Sanitaires, douches extérieures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14"/>
          <p:cNvSpPr/>
          <p:nvPr/>
        </p:nvSpPr>
        <p:spPr>
          <a:xfrm>
            <a:off x="5621124" y="3753900"/>
            <a:ext cx="1841559" cy="906590"/>
          </a:xfrm>
          <a:prstGeom prst="ellipse">
            <a:avLst/>
          </a:prstGeom>
          <a:solidFill>
            <a:schemeClr val="accent6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7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Zone restauration </a:t>
            </a:r>
            <a:endParaRPr sz="17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14"/>
          <p:cNvSpPr/>
          <p:nvPr/>
        </p:nvSpPr>
        <p:spPr>
          <a:xfrm>
            <a:off x="1691680" y="1340768"/>
            <a:ext cx="288032" cy="360040"/>
          </a:xfrm>
          <a:prstGeom prst="ellipse">
            <a:avLst/>
          </a:prstGeom>
          <a:solidFill>
            <a:schemeClr val="accent6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4"/>
          <p:cNvSpPr/>
          <p:nvPr/>
        </p:nvSpPr>
        <p:spPr>
          <a:xfrm>
            <a:off x="827575" y="620700"/>
            <a:ext cx="3168300" cy="579000"/>
          </a:xfrm>
          <a:prstGeom prst="rect">
            <a:avLst/>
          </a:prstGeom>
          <a:solidFill>
            <a:srgbClr val="E69138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Hébergement Organisation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centre contrôle anti-dopage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4"/>
          <p:cNvSpPr/>
          <p:nvPr/>
        </p:nvSpPr>
        <p:spPr>
          <a:xfrm>
            <a:off x="3419897" y="2586452"/>
            <a:ext cx="288000" cy="2880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14"/>
          <p:cNvSpPr/>
          <p:nvPr/>
        </p:nvSpPr>
        <p:spPr>
          <a:xfrm>
            <a:off x="1325050" y="2370450"/>
            <a:ext cx="1840200" cy="504000"/>
          </a:xfrm>
          <a:prstGeom prst="rect">
            <a:avLst/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salle </a:t>
            </a:r>
            <a:r>
              <a:rPr lang="fr-FR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accueil et Retrait dossards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4"/>
          <p:cNvSpPr/>
          <p:nvPr/>
        </p:nvSpPr>
        <p:spPr>
          <a:xfrm>
            <a:off x="5621125" y="3089625"/>
            <a:ext cx="1659000" cy="860400"/>
          </a:xfrm>
          <a:prstGeom prst="ellipse">
            <a:avLst/>
          </a:prstGeom>
          <a:solidFill>
            <a:schemeClr val="accent3"/>
          </a:solidFill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7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Tentes clubs et  vestiaires</a:t>
            </a:r>
            <a:endParaRPr sz="1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14"/>
          <p:cNvSpPr/>
          <p:nvPr/>
        </p:nvSpPr>
        <p:spPr>
          <a:xfrm rot="-3361301">
            <a:off x="7059084" y="3103150"/>
            <a:ext cx="1223878" cy="216087"/>
          </a:xfrm>
          <a:prstGeom prst="leftArrow">
            <a:avLst>
              <a:gd name="adj1" fmla="val 50000"/>
              <a:gd name="adj2" fmla="val 51859"/>
            </a:avLst>
          </a:prstGeom>
          <a:solidFill>
            <a:srgbClr val="FFC0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14"/>
          <p:cNvSpPr/>
          <p:nvPr/>
        </p:nvSpPr>
        <p:spPr>
          <a:xfrm>
            <a:off x="7911450" y="1855323"/>
            <a:ext cx="1080000" cy="860400"/>
          </a:xfrm>
          <a:prstGeom prst="rect">
            <a:avLst/>
          </a:prstGeom>
          <a:solidFill>
            <a:srgbClr val="FFC000"/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Accès parcours vélo public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4079631" y="0"/>
            <a:ext cx="5064369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bg2"/>
                </a:solidFill>
              </a:rPr>
              <a:t>DISPOSITION DU SITE</a:t>
            </a:r>
            <a:endParaRPr lang="fr-FR" sz="28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Google Shape;401;g6ea967304c_0_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525" y="1430644"/>
            <a:ext cx="9140257" cy="4319768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g6ea967304c_0_22"/>
          <p:cNvSpPr/>
          <p:nvPr/>
        </p:nvSpPr>
        <p:spPr>
          <a:xfrm rot="-151873">
            <a:off x="2632936" y="2647492"/>
            <a:ext cx="4999578" cy="215914"/>
          </a:xfrm>
          <a:prstGeom prst="rect">
            <a:avLst/>
          </a:prstGeom>
          <a:gradFill>
            <a:gsLst>
              <a:gs pos="0">
                <a:srgbClr val="C8B2E9"/>
              </a:gs>
              <a:gs pos="35000">
                <a:srgbClr val="D6CAED"/>
              </a:gs>
              <a:gs pos="100000">
                <a:srgbClr val="EFE8FA"/>
              </a:gs>
            </a:gsLst>
            <a:lin ang="16200038" scaled="0"/>
          </a:gradFill>
          <a:ln w="9525" cap="flat" cmpd="sng">
            <a:solidFill>
              <a:srgbClr val="7C5F9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Parc à vélo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g6ea967304c_0_22"/>
          <p:cNvSpPr/>
          <p:nvPr/>
        </p:nvSpPr>
        <p:spPr>
          <a:xfrm rot="-151950">
            <a:off x="2662588" y="3290114"/>
            <a:ext cx="4990274" cy="215914"/>
          </a:xfrm>
          <a:prstGeom prst="rect">
            <a:avLst/>
          </a:prstGeom>
          <a:gradFill>
            <a:gsLst>
              <a:gs pos="0">
                <a:srgbClr val="FFF6DB"/>
              </a:gs>
              <a:gs pos="100000">
                <a:srgbClr val="FAD25C"/>
              </a:gs>
            </a:gsLst>
            <a:lin ang="5400012" scaled="0"/>
          </a:gradFill>
          <a:ln w="9525" cap="flat" cmpd="sng">
            <a:solidFill>
              <a:srgbClr val="7C5F9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Parc à vélo 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g6ea967304c_0_22"/>
          <p:cNvSpPr txBox="1"/>
          <p:nvPr/>
        </p:nvSpPr>
        <p:spPr>
          <a:xfrm>
            <a:off x="3418450" y="3722658"/>
            <a:ext cx="815925" cy="511717"/>
          </a:xfrm>
          <a:prstGeom prst="rect">
            <a:avLst/>
          </a:prstGeom>
          <a:solidFill>
            <a:srgbClr val="5DC20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Départ </a:t>
            </a:r>
            <a:r>
              <a:rPr lang="fr-FR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</a:t>
            </a:r>
            <a:endParaRPr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g6ea967304c_0_22"/>
          <p:cNvSpPr txBox="1"/>
          <p:nvPr/>
        </p:nvSpPr>
        <p:spPr>
          <a:xfrm>
            <a:off x="5225678" y="1352783"/>
            <a:ext cx="755700" cy="369300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Vélo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g6ea967304c_0_22"/>
          <p:cNvSpPr txBox="1"/>
          <p:nvPr/>
        </p:nvSpPr>
        <p:spPr>
          <a:xfrm>
            <a:off x="239151" y="85250"/>
            <a:ext cx="8707901" cy="4143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Parc à vélo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3" name="Google Shape;413;g6ea967304c_0_22"/>
          <p:cNvCxnSpPr/>
          <p:nvPr/>
        </p:nvCxnSpPr>
        <p:spPr>
          <a:xfrm flipH="1" flipV="1">
            <a:off x="633046" y="3404382"/>
            <a:ext cx="1294229" cy="323556"/>
          </a:xfrm>
          <a:prstGeom prst="straightConnector1">
            <a:avLst/>
          </a:prstGeom>
          <a:noFill/>
          <a:ln w="635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4" name="Google Shape;414;g6ea967304c_0_22"/>
          <p:cNvSpPr/>
          <p:nvPr/>
        </p:nvSpPr>
        <p:spPr>
          <a:xfrm rot="5237751">
            <a:off x="2605303" y="3282688"/>
            <a:ext cx="372898" cy="1059786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00FF00"/>
          </a:soli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g6ea967304c_0_22"/>
          <p:cNvSpPr/>
          <p:nvPr/>
        </p:nvSpPr>
        <p:spPr>
          <a:xfrm rot="-5400000">
            <a:off x="1504065" y="1862304"/>
            <a:ext cx="606000" cy="128700"/>
          </a:xfrm>
          <a:prstGeom prst="rect">
            <a:avLst/>
          </a:prstGeom>
          <a:solidFill>
            <a:srgbClr val="E36C09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g6ea967304c_0_22"/>
          <p:cNvSpPr txBox="1"/>
          <p:nvPr/>
        </p:nvSpPr>
        <p:spPr>
          <a:xfrm>
            <a:off x="1815049" y="970671"/>
            <a:ext cx="1476791" cy="487926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Ligne Montée  </a:t>
            </a:r>
            <a:r>
              <a:rPr lang="fr-FR" sz="1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vélo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g6ea967304c_0_22"/>
          <p:cNvSpPr/>
          <p:nvPr/>
        </p:nvSpPr>
        <p:spPr>
          <a:xfrm rot="15045358">
            <a:off x="7476683" y="4298718"/>
            <a:ext cx="1600607" cy="25682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g6ea967304c_0_22"/>
          <p:cNvSpPr/>
          <p:nvPr/>
        </p:nvSpPr>
        <p:spPr>
          <a:xfrm rot="-5400000">
            <a:off x="822962" y="2074985"/>
            <a:ext cx="1139483" cy="647110"/>
          </a:xfrm>
          <a:prstGeom prst="uturnArrow">
            <a:avLst>
              <a:gd name="adj1" fmla="val 25000"/>
              <a:gd name="adj2" fmla="val 25000"/>
              <a:gd name="adj3" fmla="val 27174"/>
              <a:gd name="adj4" fmla="val 43750"/>
              <a:gd name="adj5" fmla="val 7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g6ea967304c_0_22"/>
          <p:cNvSpPr txBox="1"/>
          <p:nvPr/>
        </p:nvSpPr>
        <p:spPr>
          <a:xfrm>
            <a:off x="7452475" y="5325050"/>
            <a:ext cx="1627200" cy="369300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Sortie Natation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g6ea967304c_0_22"/>
          <p:cNvSpPr/>
          <p:nvPr/>
        </p:nvSpPr>
        <p:spPr>
          <a:xfrm rot="10800000">
            <a:off x="2063980" y="1631851"/>
            <a:ext cx="4505631" cy="436099"/>
          </a:xfrm>
          <a:prstGeom prst="leftArrow">
            <a:avLst>
              <a:gd name="adj1" fmla="val 27135"/>
              <a:gd name="adj2" fmla="val 52858"/>
            </a:avLst>
          </a:prstGeom>
          <a:solidFill>
            <a:srgbClr val="FF00FF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28" name="Google Shape;428;g6ea967304c_0_22"/>
          <p:cNvCxnSpPr/>
          <p:nvPr/>
        </p:nvCxnSpPr>
        <p:spPr>
          <a:xfrm flipV="1">
            <a:off x="647114" y="1655825"/>
            <a:ext cx="686" cy="1776692"/>
          </a:xfrm>
          <a:prstGeom prst="straightConnector1">
            <a:avLst/>
          </a:prstGeom>
          <a:noFill/>
          <a:ln w="635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0" name="Google Shape;430;g6ea967304c_0_22"/>
          <p:cNvSpPr txBox="1"/>
          <p:nvPr/>
        </p:nvSpPr>
        <p:spPr>
          <a:xfrm>
            <a:off x="7" y="984738"/>
            <a:ext cx="1748100" cy="4459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Barrières public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19;g6ea967304c_0_22"/>
          <p:cNvSpPr/>
          <p:nvPr/>
        </p:nvSpPr>
        <p:spPr>
          <a:xfrm rot="-5400000">
            <a:off x="495152" y="2399552"/>
            <a:ext cx="1747504" cy="60600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Flèche droite 47"/>
          <p:cNvSpPr/>
          <p:nvPr/>
        </p:nvSpPr>
        <p:spPr>
          <a:xfrm>
            <a:off x="1519311" y="2729132"/>
            <a:ext cx="337625" cy="295422"/>
          </a:xfrm>
          <a:prstGeom prst="rightArrow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Flèche droite 48"/>
          <p:cNvSpPr/>
          <p:nvPr/>
        </p:nvSpPr>
        <p:spPr>
          <a:xfrm>
            <a:off x="1545102" y="3331698"/>
            <a:ext cx="337625" cy="295422"/>
          </a:xfrm>
          <a:prstGeom prst="rightArrow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Google Shape;416;g6ea967304c_0_22"/>
          <p:cNvSpPr/>
          <p:nvPr/>
        </p:nvSpPr>
        <p:spPr>
          <a:xfrm rot="16001832">
            <a:off x="8310626" y="1711614"/>
            <a:ext cx="323012" cy="115497"/>
          </a:xfrm>
          <a:prstGeom prst="rect">
            <a:avLst/>
          </a:prstGeom>
          <a:solidFill>
            <a:srgbClr val="E36C09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417;g6ea967304c_0_22"/>
          <p:cNvSpPr txBox="1"/>
          <p:nvPr/>
        </p:nvSpPr>
        <p:spPr>
          <a:xfrm>
            <a:off x="7667209" y="968326"/>
            <a:ext cx="1476791" cy="487926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Ligne </a:t>
            </a:r>
            <a:r>
              <a:rPr lang="fr-FR" sz="1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descente vélo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363;p15"/>
          <p:cNvSpPr/>
          <p:nvPr/>
        </p:nvSpPr>
        <p:spPr>
          <a:xfrm rot="10800000">
            <a:off x="7793501" y="1730325"/>
            <a:ext cx="547585" cy="618979"/>
          </a:xfrm>
          <a:prstGeom prst="bentUpArrow">
            <a:avLst>
              <a:gd name="adj1" fmla="val 25000"/>
              <a:gd name="adj2" fmla="val 27569"/>
              <a:gd name="adj3" fmla="val 25000"/>
            </a:avLst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" name="Google Shape;423;g6ea967304c_0_22"/>
          <p:cNvCxnSpPr/>
          <p:nvPr/>
        </p:nvCxnSpPr>
        <p:spPr>
          <a:xfrm flipH="1">
            <a:off x="7765367" y="3548220"/>
            <a:ext cx="422771" cy="10906"/>
          </a:xfrm>
          <a:prstGeom prst="straightConnector1">
            <a:avLst/>
          </a:prstGeom>
          <a:noFill/>
          <a:ln w="635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Google Shape;424;g6ea967304c_0_22"/>
          <p:cNvSpPr txBox="1"/>
          <p:nvPr/>
        </p:nvSpPr>
        <p:spPr>
          <a:xfrm>
            <a:off x="6508211" y="3529854"/>
            <a:ext cx="1158682" cy="50963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Entrée parc 2 avant la course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" name="Google Shape;423;g6ea967304c_0_22"/>
          <p:cNvCxnSpPr/>
          <p:nvPr/>
        </p:nvCxnSpPr>
        <p:spPr>
          <a:xfrm flipH="1" flipV="1">
            <a:off x="1842869" y="2700997"/>
            <a:ext cx="28134" cy="422031"/>
          </a:xfrm>
          <a:prstGeom prst="straightConnector1">
            <a:avLst/>
          </a:prstGeom>
          <a:noFill/>
          <a:ln w="635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1" name="Google Shape;424;g6ea967304c_0_22"/>
          <p:cNvSpPr txBox="1"/>
          <p:nvPr/>
        </p:nvSpPr>
        <p:spPr>
          <a:xfrm>
            <a:off x="1947934" y="2177011"/>
            <a:ext cx="1158682" cy="50963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Entrée parc </a:t>
            </a:r>
            <a:r>
              <a:rPr lang="fr-FR" sz="12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 </a:t>
            </a:r>
            <a:r>
              <a:rPr lang="fr-FR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avant la course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"/>
          <p:cNvSpPr txBox="1">
            <a:spLocks noGrp="1"/>
          </p:cNvSpPr>
          <p:nvPr>
            <p:ph type="title"/>
          </p:nvPr>
        </p:nvSpPr>
        <p:spPr>
          <a:xfrm>
            <a:off x="457199" y="239151"/>
            <a:ext cx="8278837" cy="11784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fr-FR" dirty="0"/>
              <a:t>Triathlon </a:t>
            </a:r>
            <a:r>
              <a:rPr lang="fr-FR" dirty="0" smtClean="0"/>
              <a:t>M/S/XS SAMEDI 31 MAI</a:t>
            </a:r>
            <a:endParaRPr dirty="0"/>
          </a:p>
        </p:txBody>
      </p:sp>
      <p:sp>
        <p:nvSpPr>
          <p:cNvPr id="166" name="Google Shape;166;p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pic>
        <p:nvPicPr>
          <p:cNvPr id="167" name="Google Shape;167;p7" descr="FB_IMG_156855619869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6049" y="1375548"/>
            <a:ext cx="8296507" cy="5315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0477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fr-FR" dirty="0"/>
              <a:t>Natation </a:t>
            </a:r>
            <a:r>
              <a:rPr lang="fr-FR" dirty="0" smtClean="0"/>
              <a:t>400/750/1500</a:t>
            </a:r>
            <a:endParaRPr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5946" y="1443661"/>
            <a:ext cx="7381875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onnecteur droit avec flèche 7"/>
          <p:cNvCxnSpPr/>
          <p:nvPr/>
        </p:nvCxnSpPr>
        <p:spPr>
          <a:xfrm flipH="1" flipV="1">
            <a:off x="2743200" y="3770141"/>
            <a:ext cx="4360984" cy="171625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V="1">
            <a:off x="2686929" y="2968283"/>
            <a:ext cx="351692" cy="75965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3137095" y="3010486"/>
            <a:ext cx="3629465" cy="151931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V="1">
            <a:off x="6865034" y="3770142"/>
            <a:ext cx="211015" cy="64711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c 15"/>
          <p:cNvSpPr/>
          <p:nvPr/>
        </p:nvSpPr>
        <p:spPr>
          <a:xfrm rot="274193">
            <a:off x="6784436" y="3652166"/>
            <a:ext cx="1057486" cy="1879500"/>
          </a:xfrm>
          <a:prstGeom prst="arc">
            <a:avLst>
              <a:gd name="adj1" fmla="val 16200000"/>
              <a:gd name="adj2" fmla="val 5801128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7315198" y="5500468"/>
            <a:ext cx="1631854" cy="3094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Départ/Bouclage</a:t>
            </a:r>
            <a:endParaRPr lang="fr-FR" dirty="0"/>
          </a:p>
        </p:txBody>
      </p:sp>
      <p:sp>
        <p:nvSpPr>
          <p:cNvPr id="20" name="Rectangle à coins arrondis 19"/>
          <p:cNvSpPr/>
          <p:nvPr/>
        </p:nvSpPr>
        <p:spPr>
          <a:xfrm>
            <a:off x="914401" y="5261317"/>
            <a:ext cx="1941341" cy="9988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r>
              <a:rPr lang="fr-FR" dirty="0" smtClean="0"/>
              <a:t>S = 1 Tour</a:t>
            </a:r>
          </a:p>
          <a:p>
            <a:pPr algn="ctr"/>
            <a:r>
              <a:rPr lang="fr-FR" dirty="0" smtClean="0"/>
              <a:t>M = 2 Tours</a:t>
            </a:r>
          </a:p>
          <a:p>
            <a:pPr algn="ctr"/>
            <a:r>
              <a:rPr lang="fr-FR" dirty="0" smtClean="0"/>
              <a:t>L = 3 Tours</a:t>
            </a:r>
          </a:p>
          <a:p>
            <a:pPr algn="ctr"/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7005712" y="3305908"/>
            <a:ext cx="1927274" cy="3094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Sortie à l’Australienne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18249" y="1185863"/>
            <a:ext cx="9125751" cy="5166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7897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fr-FR" dirty="0" smtClean="0"/>
              <a:t>Parcours S, M 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5711484" y="5739617"/>
            <a:ext cx="2743200" cy="95410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r>
              <a:rPr lang="fr-FR" dirty="0" smtClean="0"/>
              <a:t>Parcours S: boucle 1</a:t>
            </a:r>
          </a:p>
          <a:p>
            <a:r>
              <a:rPr lang="fr-FR" dirty="0" smtClean="0"/>
              <a:t>Parcours M: boucles 1et 2</a:t>
            </a:r>
          </a:p>
          <a:p>
            <a:endParaRPr lang="fr-FR" dirty="0"/>
          </a:p>
        </p:txBody>
      </p:sp>
      <p:sp>
        <p:nvSpPr>
          <p:cNvPr id="32" name="Forme libre 31"/>
          <p:cNvSpPr/>
          <p:nvPr/>
        </p:nvSpPr>
        <p:spPr>
          <a:xfrm>
            <a:off x="841718" y="3132406"/>
            <a:ext cx="2914356" cy="2489981"/>
          </a:xfrm>
          <a:custGeom>
            <a:avLst/>
            <a:gdLst>
              <a:gd name="connsiteX0" fmla="*/ 1831144 w 2914356"/>
              <a:gd name="connsiteY0" fmla="*/ 2016369 h 2489981"/>
              <a:gd name="connsiteX1" fmla="*/ 2056227 w 2914356"/>
              <a:gd name="connsiteY1" fmla="*/ 2142979 h 2489981"/>
              <a:gd name="connsiteX2" fmla="*/ 2070294 w 2914356"/>
              <a:gd name="connsiteY2" fmla="*/ 2213317 h 2489981"/>
              <a:gd name="connsiteX3" fmla="*/ 2014024 w 2914356"/>
              <a:gd name="connsiteY3" fmla="*/ 2297723 h 2489981"/>
              <a:gd name="connsiteX4" fmla="*/ 2028091 w 2914356"/>
              <a:gd name="connsiteY4" fmla="*/ 2382129 h 2489981"/>
              <a:gd name="connsiteX5" fmla="*/ 2042159 w 2914356"/>
              <a:gd name="connsiteY5" fmla="*/ 2410265 h 2489981"/>
              <a:gd name="connsiteX6" fmla="*/ 1873347 w 2914356"/>
              <a:gd name="connsiteY6" fmla="*/ 2480603 h 2489981"/>
              <a:gd name="connsiteX7" fmla="*/ 1732670 w 2914356"/>
              <a:gd name="connsiteY7" fmla="*/ 2466536 h 2489981"/>
              <a:gd name="connsiteX8" fmla="*/ 1507587 w 2914356"/>
              <a:gd name="connsiteY8" fmla="*/ 2396197 h 2489981"/>
              <a:gd name="connsiteX9" fmla="*/ 1395045 w 2914356"/>
              <a:gd name="connsiteY9" fmla="*/ 2255520 h 2489981"/>
              <a:gd name="connsiteX10" fmla="*/ 1366910 w 2914356"/>
              <a:gd name="connsiteY10" fmla="*/ 2086708 h 2489981"/>
              <a:gd name="connsiteX11" fmla="*/ 1310639 w 2914356"/>
              <a:gd name="connsiteY11" fmla="*/ 2002302 h 2489981"/>
              <a:gd name="connsiteX12" fmla="*/ 1226233 w 2914356"/>
              <a:gd name="connsiteY12" fmla="*/ 2058572 h 2489981"/>
              <a:gd name="connsiteX13" fmla="*/ 1099624 w 2914356"/>
              <a:gd name="connsiteY13" fmla="*/ 1974166 h 2489981"/>
              <a:gd name="connsiteX14" fmla="*/ 987082 w 2914356"/>
              <a:gd name="connsiteY14" fmla="*/ 1833489 h 2489981"/>
              <a:gd name="connsiteX15" fmla="*/ 832337 w 2914356"/>
              <a:gd name="connsiteY15" fmla="*/ 1594339 h 2489981"/>
              <a:gd name="connsiteX16" fmla="*/ 691660 w 2914356"/>
              <a:gd name="connsiteY16" fmla="*/ 1383323 h 2489981"/>
              <a:gd name="connsiteX17" fmla="*/ 579119 w 2914356"/>
              <a:gd name="connsiteY17" fmla="*/ 1228579 h 2489981"/>
              <a:gd name="connsiteX18" fmla="*/ 565051 w 2914356"/>
              <a:gd name="connsiteY18" fmla="*/ 1017563 h 2489981"/>
              <a:gd name="connsiteX19" fmla="*/ 494713 w 2914356"/>
              <a:gd name="connsiteY19" fmla="*/ 876886 h 2489981"/>
              <a:gd name="connsiteX20" fmla="*/ 382171 w 2914356"/>
              <a:gd name="connsiteY20" fmla="*/ 778412 h 2489981"/>
              <a:gd name="connsiteX21" fmla="*/ 213359 w 2914356"/>
              <a:gd name="connsiteY21" fmla="*/ 722142 h 2489981"/>
              <a:gd name="connsiteX22" fmla="*/ 58614 w 2914356"/>
              <a:gd name="connsiteY22" fmla="*/ 553329 h 2489981"/>
              <a:gd name="connsiteX23" fmla="*/ 2344 w 2914356"/>
              <a:gd name="connsiteY23" fmla="*/ 482991 h 2489981"/>
              <a:gd name="connsiteX24" fmla="*/ 44547 w 2914356"/>
              <a:gd name="connsiteY24" fmla="*/ 440788 h 2489981"/>
              <a:gd name="connsiteX25" fmla="*/ 171156 w 2914356"/>
              <a:gd name="connsiteY25" fmla="*/ 497059 h 2489981"/>
              <a:gd name="connsiteX26" fmla="*/ 255562 w 2914356"/>
              <a:gd name="connsiteY26" fmla="*/ 567397 h 2489981"/>
              <a:gd name="connsiteX27" fmla="*/ 311833 w 2914356"/>
              <a:gd name="connsiteY27" fmla="*/ 539262 h 2489981"/>
              <a:gd name="connsiteX28" fmla="*/ 424374 w 2914356"/>
              <a:gd name="connsiteY28" fmla="*/ 370449 h 2489981"/>
              <a:gd name="connsiteX29" fmla="*/ 550984 w 2914356"/>
              <a:gd name="connsiteY29" fmla="*/ 398585 h 2489981"/>
              <a:gd name="connsiteX30" fmla="*/ 621322 w 2914356"/>
              <a:gd name="connsiteY30" fmla="*/ 356382 h 2489981"/>
              <a:gd name="connsiteX31" fmla="*/ 649457 w 2914356"/>
              <a:gd name="connsiteY31" fmla="*/ 328246 h 2489981"/>
              <a:gd name="connsiteX32" fmla="*/ 761999 w 2914356"/>
              <a:gd name="connsiteY32" fmla="*/ 342314 h 2489981"/>
              <a:gd name="connsiteX33" fmla="*/ 860473 w 2914356"/>
              <a:gd name="connsiteY33" fmla="*/ 454856 h 2489981"/>
              <a:gd name="connsiteX34" fmla="*/ 1029285 w 2914356"/>
              <a:gd name="connsiteY34" fmla="*/ 539262 h 2489981"/>
              <a:gd name="connsiteX35" fmla="*/ 1141827 w 2914356"/>
              <a:gd name="connsiteY35" fmla="*/ 609600 h 2489981"/>
              <a:gd name="connsiteX36" fmla="*/ 1352842 w 2914356"/>
              <a:gd name="connsiteY36" fmla="*/ 609600 h 2489981"/>
              <a:gd name="connsiteX37" fmla="*/ 1268436 w 2914356"/>
              <a:gd name="connsiteY37" fmla="*/ 511126 h 2489981"/>
              <a:gd name="connsiteX38" fmla="*/ 1184030 w 2914356"/>
              <a:gd name="connsiteY38" fmla="*/ 426720 h 2489981"/>
              <a:gd name="connsiteX39" fmla="*/ 1127759 w 2914356"/>
              <a:gd name="connsiteY39" fmla="*/ 286043 h 2489981"/>
              <a:gd name="connsiteX40" fmla="*/ 1127759 w 2914356"/>
              <a:gd name="connsiteY40" fmla="*/ 215705 h 2489981"/>
              <a:gd name="connsiteX41" fmla="*/ 1198097 w 2914356"/>
              <a:gd name="connsiteY41" fmla="*/ 286043 h 2489981"/>
              <a:gd name="connsiteX42" fmla="*/ 1296571 w 2914356"/>
              <a:gd name="connsiteY42" fmla="*/ 328246 h 2489981"/>
              <a:gd name="connsiteX43" fmla="*/ 1352842 w 2914356"/>
              <a:gd name="connsiteY43" fmla="*/ 328246 h 2489981"/>
              <a:gd name="connsiteX44" fmla="*/ 1282504 w 2914356"/>
              <a:gd name="connsiteY44" fmla="*/ 229772 h 2489981"/>
              <a:gd name="connsiteX45" fmla="*/ 1226233 w 2914356"/>
              <a:gd name="connsiteY45" fmla="*/ 75028 h 2489981"/>
              <a:gd name="connsiteX46" fmla="*/ 1310639 w 2914356"/>
              <a:gd name="connsiteY46" fmla="*/ 187569 h 2489981"/>
              <a:gd name="connsiteX47" fmla="*/ 1479451 w 2914356"/>
              <a:gd name="connsiteY47" fmla="*/ 229772 h 2489981"/>
              <a:gd name="connsiteX48" fmla="*/ 1662331 w 2914356"/>
              <a:gd name="connsiteY48" fmla="*/ 286043 h 2489981"/>
              <a:gd name="connsiteX49" fmla="*/ 1662331 w 2914356"/>
              <a:gd name="connsiteY49" fmla="*/ 229772 h 2489981"/>
              <a:gd name="connsiteX50" fmla="*/ 1521654 w 2914356"/>
              <a:gd name="connsiteY50" fmla="*/ 131299 h 2489981"/>
              <a:gd name="connsiteX51" fmla="*/ 1591993 w 2914356"/>
              <a:gd name="connsiteY51" fmla="*/ 75028 h 2489981"/>
              <a:gd name="connsiteX52" fmla="*/ 1873347 w 2914356"/>
              <a:gd name="connsiteY52" fmla="*/ 103163 h 2489981"/>
              <a:gd name="connsiteX53" fmla="*/ 2168768 w 2914356"/>
              <a:gd name="connsiteY53" fmla="*/ 75028 h 2489981"/>
              <a:gd name="connsiteX54" fmla="*/ 2562664 w 2914356"/>
              <a:gd name="connsiteY54" fmla="*/ 4689 h 2489981"/>
              <a:gd name="connsiteX55" fmla="*/ 2661137 w 2914356"/>
              <a:gd name="connsiteY55" fmla="*/ 46892 h 2489981"/>
              <a:gd name="connsiteX56" fmla="*/ 2745544 w 2914356"/>
              <a:gd name="connsiteY56" fmla="*/ 215705 h 2489981"/>
              <a:gd name="connsiteX57" fmla="*/ 2745544 w 2914356"/>
              <a:gd name="connsiteY57" fmla="*/ 328246 h 2489981"/>
              <a:gd name="connsiteX58" fmla="*/ 2914356 w 2914356"/>
              <a:gd name="connsiteY58" fmla="*/ 525194 h 2489981"/>
              <a:gd name="connsiteX59" fmla="*/ 2745544 w 2914356"/>
              <a:gd name="connsiteY59" fmla="*/ 651803 h 2489981"/>
              <a:gd name="connsiteX60" fmla="*/ 2689273 w 2914356"/>
              <a:gd name="connsiteY60" fmla="*/ 708074 h 2489981"/>
              <a:gd name="connsiteX61" fmla="*/ 2661137 w 2914356"/>
              <a:gd name="connsiteY61" fmla="*/ 862819 h 2489981"/>
              <a:gd name="connsiteX62" fmla="*/ 2534528 w 2914356"/>
              <a:gd name="connsiteY62" fmla="*/ 1017563 h 2489981"/>
              <a:gd name="connsiteX63" fmla="*/ 2421987 w 2914356"/>
              <a:gd name="connsiteY63" fmla="*/ 1073834 h 2489981"/>
              <a:gd name="connsiteX64" fmla="*/ 2351648 w 2914356"/>
              <a:gd name="connsiteY64" fmla="*/ 1116037 h 2489981"/>
              <a:gd name="connsiteX65" fmla="*/ 2295377 w 2914356"/>
              <a:gd name="connsiteY65" fmla="*/ 1242646 h 2489981"/>
              <a:gd name="connsiteX66" fmla="*/ 2267242 w 2914356"/>
              <a:gd name="connsiteY66" fmla="*/ 1369256 h 2489981"/>
              <a:gd name="connsiteX67" fmla="*/ 2365716 w 2914356"/>
              <a:gd name="connsiteY67" fmla="*/ 1341120 h 2489981"/>
              <a:gd name="connsiteX68" fmla="*/ 2520460 w 2914356"/>
              <a:gd name="connsiteY68" fmla="*/ 1172308 h 2489981"/>
              <a:gd name="connsiteX69" fmla="*/ 2464190 w 2914356"/>
              <a:gd name="connsiteY69" fmla="*/ 1341120 h 2489981"/>
              <a:gd name="connsiteX70" fmla="*/ 2365716 w 2914356"/>
              <a:gd name="connsiteY70" fmla="*/ 1453662 h 2489981"/>
              <a:gd name="connsiteX71" fmla="*/ 2112497 w 2914356"/>
              <a:gd name="connsiteY71" fmla="*/ 1594339 h 2489981"/>
              <a:gd name="connsiteX72" fmla="*/ 2309445 w 2914356"/>
              <a:gd name="connsiteY72" fmla="*/ 1650609 h 2489981"/>
              <a:gd name="connsiteX73" fmla="*/ 1971820 w 2914356"/>
              <a:gd name="connsiteY73" fmla="*/ 1706880 h 2489981"/>
              <a:gd name="connsiteX74" fmla="*/ 2042159 w 2914356"/>
              <a:gd name="connsiteY74" fmla="*/ 1805354 h 2489981"/>
              <a:gd name="connsiteX75" fmla="*/ 1957753 w 2914356"/>
              <a:gd name="connsiteY75" fmla="*/ 1805354 h 2489981"/>
              <a:gd name="connsiteX76" fmla="*/ 2014024 w 2914356"/>
              <a:gd name="connsiteY76" fmla="*/ 1861625 h 2489981"/>
              <a:gd name="connsiteX77" fmla="*/ 1929617 w 2914356"/>
              <a:gd name="connsiteY77" fmla="*/ 1974166 h 2489981"/>
              <a:gd name="connsiteX78" fmla="*/ 2140633 w 2914356"/>
              <a:gd name="connsiteY78" fmla="*/ 1974166 h 2489981"/>
              <a:gd name="connsiteX79" fmla="*/ 2112497 w 2914356"/>
              <a:gd name="connsiteY79" fmla="*/ 2185182 h 2489981"/>
              <a:gd name="connsiteX80" fmla="*/ 2112497 w 2914356"/>
              <a:gd name="connsiteY80" fmla="*/ 2185182 h 2489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2914356" h="2489981">
                <a:moveTo>
                  <a:pt x="1831144" y="2016369"/>
                </a:moveTo>
                <a:cubicBezTo>
                  <a:pt x="1923756" y="2063261"/>
                  <a:pt x="2016369" y="2110154"/>
                  <a:pt x="2056227" y="2142979"/>
                </a:cubicBezTo>
                <a:cubicBezTo>
                  <a:pt x="2096085" y="2175804"/>
                  <a:pt x="2077328" y="2187527"/>
                  <a:pt x="2070294" y="2213317"/>
                </a:cubicBezTo>
                <a:cubicBezTo>
                  <a:pt x="2063260" y="2239107"/>
                  <a:pt x="2021058" y="2269588"/>
                  <a:pt x="2014024" y="2297723"/>
                </a:cubicBezTo>
                <a:cubicBezTo>
                  <a:pt x="2006990" y="2325858"/>
                  <a:pt x="2023402" y="2363372"/>
                  <a:pt x="2028091" y="2382129"/>
                </a:cubicBezTo>
                <a:cubicBezTo>
                  <a:pt x="2032780" y="2400886"/>
                  <a:pt x="2067950" y="2393853"/>
                  <a:pt x="2042159" y="2410265"/>
                </a:cubicBezTo>
                <a:cubicBezTo>
                  <a:pt x="2016368" y="2426677"/>
                  <a:pt x="1924928" y="2471225"/>
                  <a:pt x="1873347" y="2480603"/>
                </a:cubicBezTo>
                <a:cubicBezTo>
                  <a:pt x="1821766" y="2489981"/>
                  <a:pt x="1793630" y="2480604"/>
                  <a:pt x="1732670" y="2466536"/>
                </a:cubicBezTo>
                <a:cubicBezTo>
                  <a:pt x="1671710" y="2452468"/>
                  <a:pt x="1563858" y="2431366"/>
                  <a:pt x="1507587" y="2396197"/>
                </a:cubicBezTo>
                <a:cubicBezTo>
                  <a:pt x="1451316" y="2361028"/>
                  <a:pt x="1418491" y="2307101"/>
                  <a:pt x="1395045" y="2255520"/>
                </a:cubicBezTo>
                <a:cubicBezTo>
                  <a:pt x="1371599" y="2203939"/>
                  <a:pt x="1380978" y="2128911"/>
                  <a:pt x="1366910" y="2086708"/>
                </a:cubicBezTo>
                <a:cubicBezTo>
                  <a:pt x="1352842" y="2044505"/>
                  <a:pt x="1334085" y="2006991"/>
                  <a:pt x="1310639" y="2002302"/>
                </a:cubicBezTo>
                <a:cubicBezTo>
                  <a:pt x="1287193" y="1997613"/>
                  <a:pt x="1261402" y="2063261"/>
                  <a:pt x="1226233" y="2058572"/>
                </a:cubicBezTo>
                <a:cubicBezTo>
                  <a:pt x="1191064" y="2053883"/>
                  <a:pt x="1139482" y="2011680"/>
                  <a:pt x="1099624" y="1974166"/>
                </a:cubicBezTo>
                <a:cubicBezTo>
                  <a:pt x="1059766" y="1936652"/>
                  <a:pt x="1031630" y="1896794"/>
                  <a:pt x="987082" y="1833489"/>
                </a:cubicBezTo>
                <a:cubicBezTo>
                  <a:pt x="942534" y="1770185"/>
                  <a:pt x="881574" y="1669367"/>
                  <a:pt x="832337" y="1594339"/>
                </a:cubicBezTo>
                <a:cubicBezTo>
                  <a:pt x="783100" y="1519311"/>
                  <a:pt x="733863" y="1444283"/>
                  <a:pt x="691660" y="1383323"/>
                </a:cubicBezTo>
                <a:cubicBezTo>
                  <a:pt x="649457" y="1322363"/>
                  <a:pt x="600220" y="1289539"/>
                  <a:pt x="579119" y="1228579"/>
                </a:cubicBezTo>
                <a:cubicBezTo>
                  <a:pt x="558018" y="1167619"/>
                  <a:pt x="579119" y="1076178"/>
                  <a:pt x="565051" y="1017563"/>
                </a:cubicBezTo>
                <a:cubicBezTo>
                  <a:pt x="550983" y="958948"/>
                  <a:pt x="525193" y="916744"/>
                  <a:pt x="494713" y="876886"/>
                </a:cubicBezTo>
                <a:cubicBezTo>
                  <a:pt x="464233" y="837028"/>
                  <a:pt x="429063" y="804203"/>
                  <a:pt x="382171" y="778412"/>
                </a:cubicBezTo>
                <a:cubicBezTo>
                  <a:pt x="335279" y="752621"/>
                  <a:pt x="267285" y="759656"/>
                  <a:pt x="213359" y="722142"/>
                </a:cubicBezTo>
                <a:cubicBezTo>
                  <a:pt x="159433" y="684628"/>
                  <a:pt x="93783" y="593188"/>
                  <a:pt x="58614" y="553329"/>
                </a:cubicBezTo>
                <a:cubicBezTo>
                  <a:pt x="23445" y="513470"/>
                  <a:pt x="4688" y="501748"/>
                  <a:pt x="2344" y="482991"/>
                </a:cubicBezTo>
                <a:cubicBezTo>
                  <a:pt x="0" y="464234"/>
                  <a:pt x="16412" y="438443"/>
                  <a:pt x="44547" y="440788"/>
                </a:cubicBezTo>
                <a:cubicBezTo>
                  <a:pt x="72682" y="443133"/>
                  <a:pt x="135987" y="475958"/>
                  <a:pt x="171156" y="497059"/>
                </a:cubicBezTo>
                <a:cubicBezTo>
                  <a:pt x="206325" y="518161"/>
                  <a:pt x="232116" y="560363"/>
                  <a:pt x="255562" y="567397"/>
                </a:cubicBezTo>
                <a:cubicBezTo>
                  <a:pt x="279008" y="574431"/>
                  <a:pt x="283698" y="572087"/>
                  <a:pt x="311833" y="539262"/>
                </a:cubicBezTo>
                <a:cubicBezTo>
                  <a:pt x="339968" y="506437"/>
                  <a:pt x="384516" y="393895"/>
                  <a:pt x="424374" y="370449"/>
                </a:cubicBezTo>
                <a:cubicBezTo>
                  <a:pt x="464232" y="347003"/>
                  <a:pt x="518159" y="400929"/>
                  <a:pt x="550984" y="398585"/>
                </a:cubicBezTo>
                <a:cubicBezTo>
                  <a:pt x="583809" y="396241"/>
                  <a:pt x="604910" y="368105"/>
                  <a:pt x="621322" y="356382"/>
                </a:cubicBezTo>
                <a:cubicBezTo>
                  <a:pt x="637734" y="344659"/>
                  <a:pt x="626011" y="330591"/>
                  <a:pt x="649457" y="328246"/>
                </a:cubicBezTo>
                <a:cubicBezTo>
                  <a:pt x="672903" y="325901"/>
                  <a:pt x="726830" y="321212"/>
                  <a:pt x="761999" y="342314"/>
                </a:cubicBezTo>
                <a:cubicBezTo>
                  <a:pt x="797168" y="363416"/>
                  <a:pt x="815925" y="422031"/>
                  <a:pt x="860473" y="454856"/>
                </a:cubicBezTo>
                <a:cubicBezTo>
                  <a:pt x="905021" y="487681"/>
                  <a:pt x="982393" y="513471"/>
                  <a:pt x="1029285" y="539262"/>
                </a:cubicBezTo>
                <a:cubicBezTo>
                  <a:pt x="1076177" y="565053"/>
                  <a:pt x="1087901" y="597877"/>
                  <a:pt x="1141827" y="609600"/>
                </a:cubicBezTo>
                <a:cubicBezTo>
                  <a:pt x="1195753" y="621323"/>
                  <a:pt x="1331741" y="626012"/>
                  <a:pt x="1352842" y="609600"/>
                </a:cubicBezTo>
                <a:cubicBezTo>
                  <a:pt x="1373943" y="593188"/>
                  <a:pt x="1296571" y="541606"/>
                  <a:pt x="1268436" y="511126"/>
                </a:cubicBezTo>
                <a:cubicBezTo>
                  <a:pt x="1240301" y="480646"/>
                  <a:pt x="1207476" y="464234"/>
                  <a:pt x="1184030" y="426720"/>
                </a:cubicBezTo>
                <a:cubicBezTo>
                  <a:pt x="1160584" y="389206"/>
                  <a:pt x="1137137" y="321212"/>
                  <a:pt x="1127759" y="286043"/>
                </a:cubicBezTo>
                <a:cubicBezTo>
                  <a:pt x="1118381" y="250874"/>
                  <a:pt x="1116036" y="215705"/>
                  <a:pt x="1127759" y="215705"/>
                </a:cubicBezTo>
                <a:cubicBezTo>
                  <a:pt x="1139482" y="215705"/>
                  <a:pt x="1169962" y="267286"/>
                  <a:pt x="1198097" y="286043"/>
                </a:cubicBezTo>
                <a:cubicBezTo>
                  <a:pt x="1226232" y="304800"/>
                  <a:pt x="1270780" y="321212"/>
                  <a:pt x="1296571" y="328246"/>
                </a:cubicBezTo>
                <a:cubicBezTo>
                  <a:pt x="1322362" y="335280"/>
                  <a:pt x="1355187" y="344658"/>
                  <a:pt x="1352842" y="328246"/>
                </a:cubicBezTo>
                <a:cubicBezTo>
                  <a:pt x="1350498" y="311834"/>
                  <a:pt x="1303605" y="271975"/>
                  <a:pt x="1282504" y="229772"/>
                </a:cubicBezTo>
                <a:cubicBezTo>
                  <a:pt x="1261403" y="187569"/>
                  <a:pt x="1221544" y="82062"/>
                  <a:pt x="1226233" y="75028"/>
                </a:cubicBezTo>
                <a:cubicBezTo>
                  <a:pt x="1230922" y="67994"/>
                  <a:pt x="1268436" y="161778"/>
                  <a:pt x="1310639" y="187569"/>
                </a:cubicBezTo>
                <a:cubicBezTo>
                  <a:pt x="1352842" y="213360"/>
                  <a:pt x="1420836" y="213360"/>
                  <a:pt x="1479451" y="229772"/>
                </a:cubicBezTo>
                <a:cubicBezTo>
                  <a:pt x="1538066" y="246184"/>
                  <a:pt x="1631851" y="286043"/>
                  <a:pt x="1662331" y="286043"/>
                </a:cubicBezTo>
                <a:cubicBezTo>
                  <a:pt x="1692811" y="286043"/>
                  <a:pt x="1685777" y="255563"/>
                  <a:pt x="1662331" y="229772"/>
                </a:cubicBezTo>
                <a:cubicBezTo>
                  <a:pt x="1638885" y="203981"/>
                  <a:pt x="1533377" y="157090"/>
                  <a:pt x="1521654" y="131299"/>
                </a:cubicBezTo>
                <a:cubicBezTo>
                  <a:pt x="1509931" y="105508"/>
                  <a:pt x="1533378" y="79717"/>
                  <a:pt x="1591993" y="75028"/>
                </a:cubicBezTo>
                <a:cubicBezTo>
                  <a:pt x="1650609" y="70339"/>
                  <a:pt x="1777218" y="103163"/>
                  <a:pt x="1873347" y="103163"/>
                </a:cubicBezTo>
                <a:cubicBezTo>
                  <a:pt x="1969476" y="103163"/>
                  <a:pt x="2053882" y="91440"/>
                  <a:pt x="2168768" y="75028"/>
                </a:cubicBezTo>
                <a:cubicBezTo>
                  <a:pt x="2283654" y="58616"/>
                  <a:pt x="2480603" y="9378"/>
                  <a:pt x="2562664" y="4689"/>
                </a:cubicBezTo>
                <a:cubicBezTo>
                  <a:pt x="2644725" y="0"/>
                  <a:pt x="2630657" y="11723"/>
                  <a:pt x="2661137" y="46892"/>
                </a:cubicBezTo>
                <a:cubicBezTo>
                  <a:pt x="2691617" y="82061"/>
                  <a:pt x="2731476" y="168813"/>
                  <a:pt x="2745544" y="215705"/>
                </a:cubicBezTo>
                <a:cubicBezTo>
                  <a:pt x="2759612" y="262597"/>
                  <a:pt x="2717409" y="276665"/>
                  <a:pt x="2745544" y="328246"/>
                </a:cubicBezTo>
                <a:cubicBezTo>
                  <a:pt x="2773679" y="379828"/>
                  <a:pt x="2914356" y="471268"/>
                  <a:pt x="2914356" y="525194"/>
                </a:cubicBezTo>
                <a:cubicBezTo>
                  <a:pt x="2914356" y="579120"/>
                  <a:pt x="2783058" y="621323"/>
                  <a:pt x="2745544" y="651803"/>
                </a:cubicBezTo>
                <a:cubicBezTo>
                  <a:pt x="2708030" y="682283"/>
                  <a:pt x="2703341" y="672905"/>
                  <a:pt x="2689273" y="708074"/>
                </a:cubicBezTo>
                <a:cubicBezTo>
                  <a:pt x="2675205" y="743243"/>
                  <a:pt x="2686928" y="811237"/>
                  <a:pt x="2661137" y="862819"/>
                </a:cubicBezTo>
                <a:cubicBezTo>
                  <a:pt x="2635346" y="914401"/>
                  <a:pt x="2574386" y="982394"/>
                  <a:pt x="2534528" y="1017563"/>
                </a:cubicBezTo>
                <a:cubicBezTo>
                  <a:pt x="2494670" y="1052732"/>
                  <a:pt x="2452467" y="1057422"/>
                  <a:pt x="2421987" y="1073834"/>
                </a:cubicBezTo>
                <a:cubicBezTo>
                  <a:pt x="2391507" y="1090246"/>
                  <a:pt x="2372750" y="1087902"/>
                  <a:pt x="2351648" y="1116037"/>
                </a:cubicBezTo>
                <a:cubicBezTo>
                  <a:pt x="2330546" y="1144172"/>
                  <a:pt x="2309445" y="1200443"/>
                  <a:pt x="2295377" y="1242646"/>
                </a:cubicBezTo>
                <a:cubicBezTo>
                  <a:pt x="2281309" y="1284849"/>
                  <a:pt x="2255519" y="1352844"/>
                  <a:pt x="2267242" y="1369256"/>
                </a:cubicBezTo>
                <a:cubicBezTo>
                  <a:pt x="2278965" y="1385668"/>
                  <a:pt x="2323513" y="1373945"/>
                  <a:pt x="2365716" y="1341120"/>
                </a:cubicBezTo>
                <a:cubicBezTo>
                  <a:pt x="2407919" y="1308295"/>
                  <a:pt x="2504048" y="1172308"/>
                  <a:pt x="2520460" y="1172308"/>
                </a:cubicBezTo>
                <a:cubicBezTo>
                  <a:pt x="2536872" y="1172308"/>
                  <a:pt x="2489981" y="1294228"/>
                  <a:pt x="2464190" y="1341120"/>
                </a:cubicBezTo>
                <a:cubicBezTo>
                  <a:pt x="2438399" y="1388012"/>
                  <a:pt x="2424331" y="1411459"/>
                  <a:pt x="2365716" y="1453662"/>
                </a:cubicBezTo>
                <a:cubicBezTo>
                  <a:pt x="2307101" y="1495865"/>
                  <a:pt x="2121875" y="1561515"/>
                  <a:pt x="2112497" y="1594339"/>
                </a:cubicBezTo>
                <a:cubicBezTo>
                  <a:pt x="2103119" y="1627163"/>
                  <a:pt x="2332891" y="1631852"/>
                  <a:pt x="2309445" y="1650609"/>
                </a:cubicBezTo>
                <a:cubicBezTo>
                  <a:pt x="2285999" y="1669366"/>
                  <a:pt x="2016368" y="1681089"/>
                  <a:pt x="1971820" y="1706880"/>
                </a:cubicBezTo>
                <a:cubicBezTo>
                  <a:pt x="1927272" y="1732671"/>
                  <a:pt x="2044504" y="1788942"/>
                  <a:pt x="2042159" y="1805354"/>
                </a:cubicBezTo>
                <a:cubicBezTo>
                  <a:pt x="2039815" y="1821766"/>
                  <a:pt x="1962442" y="1795976"/>
                  <a:pt x="1957753" y="1805354"/>
                </a:cubicBezTo>
                <a:cubicBezTo>
                  <a:pt x="1953064" y="1814732"/>
                  <a:pt x="2018713" y="1833490"/>
                  <a:pt x="2014024" y="1861625"/>
                </a:cubicBezTo>
                <a:cubicBezTo>
                  <a:pt x="2009335" y="1889760"/>
                  <a:pt x="1908515" y="1955409"/>
                  <a:pt x="1929617" y="1974166"/>
                </a:cubicBezTo>
                <a:cubicBezTo>
                  <a:pt x="1950719" y="1992923"/>
                  <a:pt x="2110153" y="1938997"/>
                  <a:pt x="2140633" y="1974166"/>
                </a:cubicBezTo>
                <a:cubicBezTo>
                  <a:pt x="2171113" y="2009335"/>
                  <a:pt x="2112497" y="2185182"/>
                  <a:pt x="2112497" y="2185182"/>
                </a:cubicBezTo>
                <a:lnTo>
                  <a:pt x="2112497" y="2185182"/>
                </a:lnTo>
              </a:path>
            </a:pathLst>
          </a:cu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Forme libre 36"/>
          <p:cNvSpPr/>
          <p:nvPr/>
        </p:nvSpPr>
        <p:spPr>
          <a:xfrm>
            <a:off x="4768948" y="3052689"/>
            <a:ext cx="3087858" cy="2855742"/>
          </a:xfrm>
          <a:custGeom>
            <a:avLst/>
            <a:gdLst>
              <a:gd name="connsiteX0" fmla="*/ 0 w 3087858"/>
              <a:gd name="connsiteY0" fmla="*/ 2855742 h 2855742"/>
              <a:gd name="connsiteX1" fmla="*/ 267286 w 3087858"/>
              <a:gd name="connsiteY1" fmla="*/ 2841674 h 2855742"/>
              <a:gd name="connsiteX2" fmla="*/ 590843 w 3087858"/>
              <a:gd name="connsiteY2" fmla="*/ 2715065 h 2855742"/>
              <a:gd name="connsiteX3" fmla="*/ 759655 w 3087858"/>
              <a:gd name="connsiteY3" fmla="*/ 2715065 h 2855742"/>
              <a:gd name="connsiteX4" fmla="*/ 1617784 w 3087858"/>
              <a:gd name="connsiteY4" fmla="*/ 2349305 h 2855742"/>
              <a:gd name="connsiteX5" fmla="*/ 1871003 w 3087858"/>
              <a:gd name="connsiteY5" fmla="*/ 2025748 h 2855742"/>
              <a:gd name="connsiteX6" fmla="*/ 2630658 w 3087858"/>
              <a:gd name="connsiteY6" fmla="*/ 1688123 h 2855742"/>
              <a:gd name="connsiteX7" fmla="*/ 2546252 w 3087858"/>
              <a:gd name="connsiteY7" fmla="*/ 1491176 h 2855742"/>
              <a:gd name="connsiteX8" fmla="*/ 2729132 w 3087858"/>
              <a:gd name="connsiteY8" fmla="*/ 1252025 h 2855742"/>
              <a:gd name="connsiteX9" fmla="*/ 2883877 w 3087858"/>
              <a:gd name="connsiteY9" fmla="*/ 1209822 h 2855742"/>
              <a:gd name="connsiteX10" fmla="*/ 2968283 w 3087858"/>
              <a:gd name="connsiteY10" fmla="*/ 1097280 h 2855742"/>
              <a:gd name="connsiteX11" fmla="*/ 3080824 w 3087858"/>
              <a:gd name="connsiteY11" fmla="*/ 1026942 h 2855742"/>
              <a:gd name="connsiteX12" fmla="*/ 2926080 w 3087858"/>
              <a:gd name="connsiteY12" fmla="*/ 928468 h 2855742"/>
              <a:gd name="connsiteX13" fmla="*/ 2813538 w 3087858"/>
              <a:gd name="connsiteY13" fmla="*/ 928468 h 2855742"/>
              <a:gd name="connsiteX14" fmla="*/ 2729132 w 3087858"/>
              <a:gd name="connsiteY14" fmla="*/ 703385 h 2855742"/>
              <a:gd name="connsiteX15" fmla="*/ 2700997 w 3087858"/>
              <a:gd name="connsiteY15" fmla="*/ 970671 h 2855742"/>
              <a:gd name="connsiteX16" fmla="*/ 2532184 w 3087858"/>
              <a:gd name="connsiteY16" fmla="*/ 1237957 h 2855742"/>
              <a:gd name="connsiteX17" fmla="*/ 2166424 w 3087858"/>
              <a:gd name="connsiteY17" fmla="*/ 1350499 h 2855742"/>
              <a:gd name="connsiteX18" fmla="*/ 1955409 w 3087858"/>
              <a:gd name="connsiteY18" fmla="*/ 1364566 h 2855742"/>
              <a:gd name="connsiteX19" fmla="*/ 1786597 w 3087858"/>
              <a:gd name="connsiteY19" fmla="*/ 1280160 h 2855742"/>
              <a:gd name="connsiteX20" fmla="*/ 1927274 w 3087858"/>
              <a:gd name="connsiteY20" fmla="*/ 1223889 h 2855742"/>
              <a:gd name="connsiteX21" fmla="*/ 1814732 w 3087858"/>
              <a:gd name="connsiteY21" fmla="*/ 1181686 h 2855742"/>
              <a:gd name="connsiteX22" fmla="*/ 1744394 w 3087858"/>
              <a:gd name="connsiteY22" fmla="*/ 1125416 h 2855742"/>
              <a:gd name="connsiteX23" fmla="*/ 1800664 w 3087858"/>
              <a:gd name="connsiteY23" fmla="*/ 1041009 h 2855742"/>
              <a:gd name="connsiteX24" fmla="*/ 1702190 w 3087858"/>
              <a:gd name="connsiteY24" fmla="*/ 970671 h 2855742"/>
              <a:gd name="connsiteX25" fmla="*/ 1561514 w 3087858"/>
              <a:gd name="connsiteY25" fmla="*/ 1012874 h 2855742"/>
              <a:gd name="connsiteX26" fmla="*/ 1730326 w 3087858"/>
              <a:gd name="connsiteY26" fmla="*/ 829994 h 2855742"/>
              <a:gd name="connsiteX27" fmla="*/ 1814732 w 3087858"/>
              <a:gd name="connsiteY27" fmla="*/ 829994 h 2855742"/>
              <a:gd name="connsiteX28" fmla="*/ 1491175 w 3087858"/>
              <a:gd name="connsiteY28" fmla="*/ 393896 h 2855742"/>
              <a:gd name="connsiteX29" fmla="*/ 1266092 w 3087858"/>
              <a:gd name="connsiteY29" fmla="*/ 182880 h 2855742"/>
              <a:gd name="connsiteX30" fmla="*/ 759655 w 3087858"/>
              <a:gd name="connsiteY30" fmla="*/ 154745 h 2855742"/>
              <a:gd name="connsiteX31" fmla="*/ 576775 w 3087858"/>
              <a:gd name="connsiteY31" fmla="*/ 0 h 285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087858" h="2855742">
                <a:moveTo>
                  <a:pt x="0" y="2855742"/>
                </a:moveTo>
                <a:lnTo>
                  <a:pt x="267286" y="2841674"/>
                </a:lnTo>
                <a:cubicBezTo>
                  <a:pt x="365760" y="2818228"/>
                  <a:pt x="508782" y="2736166"/>
                  <a:pt x="590843" y="2715065"/>
                </a:cubicBezTo>
                <a:cubicBezTo>
                  <a:pt x="672904" y="2693964"/>
                  <a:pt x="588498" y="2776025"/>
                  <a:pt x="759655" y="2715065"/>
                </a:cubicBezTo>
                <a:cubicBezTo>
                  <a:pt x="930812" y="2654105"/>
                  <a:pt x="1432559" y="2464191"/>
                  <a:pt x="1617784" y="2349305"/>
                </a:cubicBezTo>
                <a:cubicBezTo>
                  <a:pt x="1803009" y="2234419"/>
                  <a:pt x="1702191" y="2135945"/>
                  <a:pt x="1871003" y="2025748"/>
                </a:cubicBezTo>
                <a:cubicBezTo>
                  <a:pt x="2039815" y="1915551"/>
                  <a:pt x="2518117" y="1777218"/>
                  <a:pt x="2630658" y="1688123"/>
                </a:cubicBezTo>
                <a:cubicBezTo>
                  <a:pt x="2743200" y="1599028"/>
                  <a:pt x="2529840" y="1563859"/>
                  <a:pt x="2546252" y="1491176"/>
                </a:cubicBezTo>
                <a:cubicBezTo>
                  <a:pt x="2562664" y="1418493"/>
                  <a:pt x="2672861" y="1298917"/>
                  <a:pt x="2729132" y="1252025"/>
                </a:cubicBezTo>
                <a:cubicBezTo>
                  <a:pt x="2785403" y="1205133"/>
                  <a:pt x="2844019" y="1235613"/>
                  <a:pt x="2883877" y="1209822"/>
                </a:cubicBezTo>
                <a:cubicBezTo>
                  <a:pt x="2923736" y="1184031"/>
                  <a:pt x="2935459" y="1127760"/>
                  <a:pt x="2968283" y="1097280"/>
                </a:cubicBezTo>
                <a:cubicBezTo>
                  <a:pt x="3001107" y="1066800"/>
                  <a:pt x="3087858" y="1055077"/>
                  <a:pt x="3080824" y="1026942"/>
                </a:cubicBezTo>
                <a:cubicBezTo>
                  <a:pt x="3073790" y="998807"/>
                  <a:pt x="2970628" y="944880"/>
                  <a:pt x="2926080" y="928468"/>
                </a:cubicBezTo>
                <a:cubicBezTo>
                  <a:pt x="2881532" y="912056"/>
                  <a:pt x="2846363" y="965982"/>
                  <a:pt x="2813538" y="928468"/>
                </a:cubicBezTo>
                <a:cubicBezTo>
                  <a:pt x="2780713" y="890954"/>
                  <a:pt x="2747889" y="696351"/>
                  <a:pt x="2729132" y="703385"/>
                </a:cubicBezTo>
                <a:cubicBezTo>
                  <a:pt x="2710375" y="710419"/>
                  <a:pt x="2733822" y="881576"/>
                  <a:pt x="2700997" y="970671"/>
                </a:cubicBezTo>
                <a:cubicBezTo>
                  <a:pt x="2668172" y="1059766"/>
                  <a:pt x="2621279" y="1174652"/>
                  <a:pt x="2532184" y="1237957"/>
                </a:cubicBezTo>
                <a:cubicBezTo>
                  <a:pt x="2443089" y="1301262"/>
                  <a:pt x="2262553" y="1329398"/>
                  <a:pt x="2166424" y="1350499"/>
                </a:cubicBezTo>
                <a:cubicBezTo>
                  <a:pt x="2070295" y="1371600"/>
                  <a:pt x="2018713" y="1376289"/>
                  <a:pt x="1955409" y="1364566"/>
                </a:cubicBezTo>
                <a:cubicBezTo>
                  <a:pt x="1892105" y="1352843"/>
                  <a:pt x="1791286" y="1303606"/>
                  <a:pt x="1786597" y="1280160"/>
                </a:cubicBezTo>
                <a:cubicBezTo>
                  <a:pt x="1781908" y="1256714"/>
                  <a:pt x="1922585" y="1240301"/>
                  <a:pt x="1927274" y="1223889"/>
                </a:cubicBezTo>
                <a:cubicBezTo>
                  <a:pt x="1931963" y="1207477"/>
                  <a:pt x="1845212" y="1198098"/>
                  <a:pt x="1814732" y="1181686"/>
                </a:cubicBezTo>
                <a:cubicBezTo>
                  <a:pt x="1784252" y="1165274"/>
                  <a:pt x="1746739" y="1148862"/>
                  <a:pt x="1744394" y="1125416"/>
                </a:cubicBezTo>
                <a:cubicBezTo>
                  <a:pt x="1742049" y="1101970"/>
                  <a:pt x="1807698" y="1066800"/>
                  <a:pt x="1800664" y="1041009"/>
                </a:cubicBezTo>
                <a:cubicBezTo>
                  <a:pt x="1793630" y="1015218"/>
                  <a:pt x="1742048" y="975360"/>
                  <a:pt x="1702190" y="970671"/>
                </a:cubicBezTo>
                <a:cubicBezTo>
                  <a:pt x="1662332" y="965982"/>
                  <a:pt x="1556825" y="1036320"/>
                  <a:pt x="1561514" y="1012874"/>
                </a:cubicBezTo>
                <a:cubicBezTo>
                  <a:pt x="1566203" y="989428"/>
                  <a:pt x="1688123" y="860474"/>
                  <a:pt x="1730326" y="829994"/>
                </a:cubicBezTo>
                <a:cubicBezTo>
                  <a:pt x="1772529" y="799514"/>
                  <a:pt x="1854590" y="902677"/>
                  <a:pt x="1814732" y="829994"/>
                </a:cubicBezTo>
                <a:cubicBezTo>
                  <a:pt x="1774874" y="757311"/>
                  <a:pt x="1582615" y="501748"/>
                  <a:pt x="1491175" y="393896"/>
                </a:cubicBezTo>
                <a:cubicBezTo>
                  <a:pt x="1399735" y="286044"/>
                  <a:pt x="1388012" y="222738"/>
                  <a:pt x="1266092" y="182880"/>
                </a:cubicBezTo>
                <a:cubicBezTo>
                  <a:pt x="1144172" y="143022"/>
                  <a:pt x="874541" y="185225"/>
                  <a:pt x="759655" y="154745"/>
                </a:cubicBezTo>
                <a:cubicBezTo>
                  <a:pt x="644769" y="124265"/>
                  <a:pt x="610772" y="62132"/>
                  <a:pt x="576775" y="0"/>
                </a:cubicBezTo>
              </a:path>
            </a:pathLst>
          </a:custGeom>
          <a:ln w="571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Dodécagone 42"/>
          <p:cNvSpPr/>
          <p:nvPr/>
        </p:nvSpPr>
        <p:spPr>
          <a:xfrm>
            <a:off x="5101883" y="5566118"/>
            <a:ext cx="393895" cy="379827"/>
          </a:xfrm>
          <a:prstGeom prst="dodecagon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44" name="Dodécagone 43"/>
          <p:cNvSpPr/>
          <p:nvPr/>
        </p:nvSpPr>
        <p:spPr>
          <a:xfrm>
            <a:off x="1174653" y="3945988"/>
            <a:ext cx="393895" cy="379827"/>
          </a:xfrm>
          <a:prstGeom prst="dodecagon">
            <a:avLst/>
          </a:prstGeom>
          <a:solidFill>
            <a:schemeClr val="accent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47" name="ZoneTexte 46"/>
          <p:cNvSpPr txBox="1"/>
          <p:nvPr/>
        </p:nvSpPr>
        <p:spPr>
          <a:xfrm>
            <a:off x="0" y="1237957"/>
            <a:ext cx="310896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Boucle </a:t>
            </a:r>
            <a:endParaRPr lang="fr-FR" dirty="0"/>
          </a:p>
        </p:txBody>
      </p:sp>
      <p:sp>
        <p:nvSpPr>
          <p:cNvPr id="51" name="Dodécagone 50"/>
          <p:cNvSpPr/>
          <p:nvPr/>
        </p:nvSpPr>
        <p:spPr>
          <a:xfrm>
            <a:off x="1130105" y="1228579"/>
            <a:ext cx="393895" cy="379827"/>
          </a:xfrm>
          <a:prstGeom prst="dodecagon">
            <a:avLst/>
          </a:prstGeom>
          <a:solidFill>
            <a:schemeClr val="accent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52" name="Dodécagone 51"/>
          <p:cNvSpPr/>
          <p:nvPr/>
        </p:nvSpPr>
        <p:spPr>
          <a:xfrm>
            <a:off x="1638886" y="1216856"/>
            <a:ext cx="393895" cy="379827"/>
          </a:xfrm>
          <a:prstGeom prst="dodecagon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21" name="Forme libre 20"/>
          <p:cNvSpPr/>
          <p:nvPr/>
        </p:nvSpPr>
        <p:spPr>
          <a:xfrm>
            <a:off x="2715065" y="5669280"/>
            <a:ext cx="2067950" cy="309489"/>
          </a:xfrm>
          <a:custGeom>
            <a:avLst/>
            <a:gdLst>
              <a:gd name="connsiteX0" fmla="*/ 0 w 2067950"/>
              <a:gd name="connsiteY0" fmla="*/ 0 h 309489"/>
              <a:gd name="connsiteX1" fmla="*/ 56270 w 2067950"/>
              <a:gd name="connsiteY1" fmla="*/ 14068 h 309489"/>
              <a:gd name="connsiteX2" fmla="*/ 84406 w 2067950"/>
              <a:gd name="connsiteY2" fmla="*/ 42203 h 309489"/>
              <a:gd name="connsiteX3" fmla="*/ 168812 w 2067950"/>
              <a:gd name="connsiteY3" fmla="*/ 84406 h 309489"/>
              <a:gd name="connsiteX4" fmla="*/ 225083 w 2067950"/>
              <a:gd name="connsiteY4" fmla="*/ 140677 h 309489"/>
              <a:gd name="connsiteX5" fmla="*/ 661181 w 2067950"/>
              <a:gd name="connsiteY5" fmla="*/ 182880 h 309489"/>
              <a:gd name="connsiteX6" fmla="*/ 815926 w 2067950"/>
              <a:gd name="connsiteY6" fmla="*/ 211015 h 309489"/>
              <a:gd name="connsiteX7" fmla="*/ 858129 w 2067950"/>
              <a:gd name="connsiteY7" fmla="*/ 225083 h 309489"/>
              <a:gd name="connsiteX8" fmla="*/ 1012873 w 2067950"/>
              <a:gd name="connsiteY8" fmla="*/ 239151 h 309489"/>
              <a:gd name="connsiteX9" fmla="*/ 1069144 w 2067950"/>
              <a:gd name="connsiteY9" fmla="*/ 253218 h 309489"/>
              <a:gd name="connsiteX10" fmla="*/ 1322363 w 2067950"/>
              <a:gd name="connsiteY10" fmla="*/ 281354 h 309489"/>
              <a:gd name="connsiteX11" fmla="*/ 1519310 w 2067950"/>
              <a:gd name="connsiteY11" fmla="*/ 295422 h 309489"/>
              <a:gd name="connsiteX12" fmla="*/ 1575581 w 2067950"/>
              <a:gd name="connsiteY12" fmla="*/ 309489 h 309489"/>
              <a:gd name="connsiteX13" fmla="*/ 1800664 w 2067950"/>
              <a:gd name="connsiteY13" fmla="*/ 295422 h 309489"/>
              <a:gd name="connsiteX14" fmla="*/ 1842867 w 2067950"/>
              <a:gd name="connsiteY14" fmla="*/ 281354 h 309489"/>
              <a:gd name="connsiteX15" fmla="*/ 2039815 w 2067950"/>
              <a:gd name="connsiteY15" fmla="*/ 267286 h 309489"/>
              <a:gd name="connsiteX16" fmla="*/ 2067950 w 2067950"/>
              <a:gd name="connsiteY16" fmla="*/ 239151 h 30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67950" h="309489">
                <a:moveTo>
                  <a:pt x="0" y="0"/>
                </a:moveTo>
                <a:cubicBezTo>
                  <a:pt x="18757" y="4689"/>
                  <a:pt x="38977" y="5422"/>
                  <a:pt x="56270" y="14068"/>
                </a:cubicBezTo>
                <a:cubicBezTo>
                  <a:pt x="68133" y="19999"/>
                  <a:pt x="74049" y="33918"/>
                  <a:pt x="84406" y="42203"/>
                </a:cubicBezTo>
                <a:cubicBezTo>
                  <a:pt x="123364" y="73369"/>
                  <a:pt x="124237" y="69547"/>
                  <a:pt x="168812" y="84406"/>
                </a:cubicBezTo>
                <a:cubicBezTo>
                  <a:pt x="187569" y="103163"/>
                  <a:pt x="199918" y="132289"/>
                  <a:pt x="225083" y="140677"/>
                </a:cubicBezTo>
                <a:cubicBezTo>
                  <a:pt x="420793" y="205913"/>
                  <a:pt x="279855" y="167627"/>
                  <a:pt x="661181" y="182880"/>
                </a:cubicBezTo>
                <a:cubicBezTo>
                  <a:pt x="757967" y="215143"/>
                  <a:pt x="640949" y="179202"/>
                  <a:pt x="815926" y="211015"/>
                </a:cubicBezTo>
                <a:cubicBezTo>
                  <a:pt x="830515" y="213668"/>
                  <a:pt x="843449" y="222986"/>
                  <a:pt x="858129" y="225083"/>
                </a:cubicBezTo>
                <a:cubicBezTo>
                  <a:pt x="909402" y="232408"/>
                  <a:pt x="961292" y="234462"/>
                  <a:pt x="1012873" y="239151"/>
                </a:cubicBezTo>
                <a:cubicBezTo>
                  <a:pt x="1031630" y="243840"/>
                  <a:pt x="1050122" y="249759"/>
                  <a:pt x="1069144" y="253218"/>
                </a:cubicBezTo>
                <a:cubicBezTo>
                  <a:pt x="1148717" y="267686"/>
                  <a:pt x="1244214" y="275102"/>
                  <a:pt x="1322363" y="281354"/>
                </a:cubicBezTo>
                <a:lnTo>
                  <a:pt x="1519310" y="295422"/>
                </a:lnTo>
                <a:cubicBezTo>
                  <a:pt x="1538067" y="300111"/>
                  <a:pt x="1556247" y="309489"/>
                  <a:pt x="1575581" y="309489"/>
                </a:cubicBezTo>
                <a:cubicBezTo>
                  <a:pt x="1650755" y="309489"/>
                  <a:pt x="1725903" y="303291"/>
                  <a:pt x="1800664" y="295422"/>
                </a:cubicBezTo>
                <a:cubicBezTo>
                  <a:pt x="1815411" y="293870"/>
                  <a:pt x="1828140" y="283087"/>
                  <a:pt x="1842867" y="281354"/>
                </a:cubicBezTo>
                <a:cubicBezTo>
                  <a:pt x="1908233" y="273664"/>
                  <a:pt x="1975126" y="279415"/>
                  <a:pt x="2039815" y="267286"/>
                </a:cubicBezTo>
                <a:cubicBezTo>
                  <a:pt x="2052851" y="264842"/>
                  <a:pt x="2058572" y="248529"/>
                  <a:pt x="2067950" y="239151"/>
                </a:cubicBezTo>
              </a:path>
            </a:pathLst>
          </a:custGeom>
          <a:ln w="571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orme libre 21"/>
          <p:cNvSpPr/>
          <p:nvPr/>
        </p:nvSpPr>
        <p:spPr>
          <a:xfrm>
            <a:off x="3784209" y="2996418"/>
            <a:ext cx="1533379" cy="956604"/>
          </a:xfrm>
          <a:custGeom>
            <a:avLst/>
            <a:gdLst>
              <a:gd name="connsiteX0" fmla="*/ 1533379 w 1533379"/>
              <a:gd name="connsiteY0" fmla="*/ 42204 h 956604"/>
              <a:gd name="connsiteX1" fmla="*/ 1448973 w 1533379"/>
              <a:gd name="connsiteY1" fmla="*/ 14068 h 956604"/>
              <a:gd name="connsiteX2" fmla="*/ 1406769 w 1533379"/>
              <a:gd name="connsiteY2" fmla="*/ 0 h 956604"/>
              <a:gd name="connsiteX3" fmla="*/ 1322363 w 1533379"/>
              <a:gd name="connsiteY3" fmla="*/ 28136 h 956604"/>
              <a:gd name="connsiteX4" fmla="*/ 1280160 w 1533379"/>
              <a:gd name="connsiteY4" fmla="*/ 56271 h 956604"/>
              <a:gd name="connsiteX5" fmla="*/ 1209822 w 1533379"/>
              <a:gd name="connsiteY5" fmla="*/ 112542 h 956604"/>
              <a:gd name="connsiteX6" fmla="*/ 1167619 w 1533379"/>
              <a:gd name="connsiteY6" fmla="*/ 126610 h 956604"/>
              <a:gd name="connsiteX7" fmla="*/ 1139483 w 1533379"/>
              <a:gd name="connsiteY7" fmla="*/ 154745 h 956604"/>
              <a:gd name="connsiteX8" fmla="*/ 1055077 w 1533379"/>
              <a:gd name="connsiteY8" fmla="*/ 182880 h 956604"/>
              <a:gd name="connsiteX9" fmla="*/ 1026942 w 1533379"/>
              <a:gd name="connsiteY9" fmla="*/ 211016 h 956604"/>
              <a:gd name="connsiteX10" fmla="*/ 956603 w 1533379"/>
              <a:gd name="connsiteY10" fmla="*/ 267287 h 956604"/>
              <a:gd name="connsiteX11" fmla="*/ 942536 w 1533379"/>
              <a:gd name="connsiteY11" fmla="*/ 309490 h 956604"/>
              <a:gd name="connsiteX12" fmla="*/ 872197 w 1533379"/>
              <a:gd name="connsiteY12" fmla="*/ 365760 h 956604"/>
              <a:gd name="connsiteX13" fmla="*/ 815926 w 1533379"/>
              <a:gd name="connsiteY13" fmla="*/ 422031 h 956604"/>
              <a:gd name="connsiteX14" fmla="*/ 759656 w 1533379"/>
              <a:gd name="connsiteY14" fmla="*/ 492370 h 956604"/>
              <a:gd name="connsiteX15" fmla="*/ 717453 w 1533379"/>
              <a:gd name="connsiteY15" fmla="*/ 576776 h 956604"/>
              <a:gd name="connsiteX16" fmla="*/ 661182 w 1533379"/>
              <a:gd name="connsiteY16" fmla="*/ 633047 h 956604"/>
              <a:gd name="connsiteX17" fmla="*/ 647114 w 1533379"/>
              <a:gd name="connsiteY17" fmla="*/ 675250 h 956604"/>
              <a:gd name="connsiteX18" fmla="*/ 590843 w 1533379"/>
              <a:gd name="connsiteY18" fmla="*/ 745588 h 956604"/>
              <a:gd name="connsiteX19" fmla="*/ 576776 w 1533379"/>
              <a:gd name="connsiteY19" fmla="*/ 801859 h 956604"/>
              <a:gd name="connsiteX20" fmla="*/ 492369 w 1533379"/>
              <a:gd name="connsiteY20" fmla="*/ 886265 h 956604"/>
              <a:gd name="connsiteX21" fmla="*/ 450166 w 1533379"/>
              <a:gd name="connsiteY21" fmla="*/ 928468 h 956604"/>
              <a:gd name="connsiteX22" fmla="*/ 365760 w 1533379"/>
              <a:gd name="connsiteY22" fmla="*/ 956604 h 956604"/>
              <a:gd name="connsiteX23" fmla="*/ 182880 w 1533379"/>
              <a:gd name="connsiteY23" fmla="*/ 942536 h 956604"/>
              <a:gd name="connsiteX24" fmla="*/ 126609 w 1533379"/>
              <a:gd name="connsiteY24" fmla="*/ 829994 h 956604"/>
              <a:gd name="connsiteX25" fmla="*/ 70339 w 1533379"/>
              <a:gd name="connsiteY25" fmla="*/ 745588 h 956604"/>
              <a:gd name="connsiteX26" fmla="*/ 42203 w 1533379"/>
              <a:gd name="connsiteY26" fmla="*/ 717453 h 956604"/>
              <a:gd name="connsiteX27" fmla="*/ 0 w 1533379"/>
              <a:gd name="connsiteY27" fmla="*/ 717453 h 956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33379" h="956604">
                <a:moveTo>
                  <a:pt x="1533379" y="42204"/>
                </a:moveTo>
                <a:lnTo>
                  <a:pt x="1448973" y="14068"/>
                </a:lnTo>
                <a:lnTo>
                  <a:pt x="1406769" y="0"/>
                </a:lnTo>
                <a:cubicBezTo>
                  <a:pt x="1378634" y="9379"/>
                  <a:pt x="1347039" y="11685"/>
                  <a:pt x="1322363" y="28136"/>
                </a:cubicBezTo>
                <a:cubicBezTo>
                  <a:pt x="1308295" y="37514"/>
                  <a:pt x="1293362" y="45709"/>
                  <a:pt x="1280160" y="56271"/>
                </a:cubicBezTo>
                <a:cubicBezTo>
                  <a:pt x="1236541" y="91166"/>
                  <a:pt x="1267559" y="83673"/>
                  <a:pt x="1209822" y="112542"/>
                </a:cubicBezTo>
                <a:cubicBezTo>
                  <a:pt x="1196559" y="119174"/>
                  <a:pt x="1181687" y="121921"/>
                  <a:pt x="1167619" y="126610"/>
                </a:cubicBezTo>
                <a:cubicBezTo>
                  <a:pt x="1158240" y="135988"/>
                  <a:pt x="1151346" y="148814"/>
                  <a:pt x="1139483" y="154745"/>
                </a:cubicBezTo>
                <a:cubicBezTo>
                  <a:pt x="1112957" y="168008"/>
                  <a:pt x="1055077" y="182880"/>
                  <a:pt x="1055077" y="182880"/>
                </a:cubicBezTo>
                <a:cubicBezTo>
                  <a:pt x="1045699" y="192259"/>
                  <a:pt x="1037299" y="202730"/>
                  <a:pt x="1026942" y="211016"/>
                </a:cubicBezTo>
                <a:cubicBezTo>
                  <a:pt x="938205" y="282007"/>
                  <a:pt x="1024542" y="199348"/>
                  <a:pt x="956603" y="267287"/>
                </a:cubicBezTo>
                <a:cubicBezTo>
                  <a:pt x="951914" y="281355"/>
                  <a:pt x="950165" y="296775"/>
                  <a:pt x="942536" y="309490"/>
                </a:cubicBezTo>
                <a:cubicBezTo>
                  <a:pt x="925635" y="337658"/>
                  <a:pt x="895873" y="345466"/>
                  <a:pt x="872197" y="365760"/>
                </a:cubicBezTo>
                <a:cubicBezTo>
                  <a:pt x="852057" y="383023"/>
                  <a:pt x="834683" y="403274"/>
                  <a:pt x="815926" y="422031"/>
                </a:cubicBezTo>
                <a:cubicBezTo>
                  <a:pt x="789758" y="448199"/>
                  <a:pt x="777401" y="456880"/>
                  <a:pt x="759656" y="492370"/>
                </a:cubicBezTo>
                <a:cubicBezTo>
                  <a:pt x="729702" y="552278"/>
                  <a:pt x="765830" y="520336"/>
                  <a:pt x="717453" y="576776"/>
                </a:cubicBezTo>
                <a:cubicBezTo>
                  <a:pt x="700190" y="596916"/>
                  <a:pt x="661182" y="633047"/>
                  <a:pt x="661182" y="633047"/>
                </a:cubicBezTo>
                <a:cubicBezTo>
                  <a:pt x="656493" y="647115"/>
                  <a:pt x="653746" y="661987"/>
                  <a:pt x="647114" y="675250"/>
                </a:cubicBezTo>
                <a:cubicBezTo>
                  <a:pt x="629367" y="710745"/>
                  <a:pt x="617014" y="719418"/>
                  <a:pt x="590843" y="745588"/>
                </a:cubicBezTo>
                <a:cubicBezTo>
                  <a:pt x="586154" y="764345"/>
                  <a:pt x="587023" y="785464"/>
                  <a:pt x="576776" y="801859"/>
                </a:cubicBezTo>
                <a:cubicBezTo>
                  <a:pt x="576771" y="801867"/>
                  <a:pt x="506440" y="872194"/>
                  <a:pt x="492369" y="886265"/>
                </a:cubicBezTo>
                <a:cubicBezTo>
                  <a:pt x="478301" y="900333"/>
                  <a:pt x="469040" y="922177"/>
                  <a:pt x="450166" y="928468"/>
                </a:cubicBezTo>
                <a:lnTo>
                  <a:pt x="365760" y="956604"/>
                </a:lnTo>
                <a:cubicBezTo>
                  <a:pt x="304800" y="951915"/>
                  <a:pt x="242833" y="954527"/>
                  <a:pt x="182880" y="942536"/>
                </a:cubicBezTo>
                <a:cubicBezTo>
                  <a:pt x="147312" y="935422"/>
                  <a:pt x="128668" y="833082"/>
                  <a:pt x="126609" y="829994"/>
                </a:cubicBezTo>
                <a:cubicBezTo>
                  <a:pt x="107852" y="801859"/>
                  <a:pt x="94250" y="769498"/>
                  <a:pt x="70339" y="745588"/>
                </a:cubicBezTo>
                <a:cubicBezTo>
                  <a:pt x="60960" y="736210"/>
                  <a:pt x="54518" y="722379"/>
                  <a:pt x="42203" y="717453"/>
                </a:cubicBezTo>
                <a:cubicBezTo>
                  <a:pt x="29141" y="712228"/>
                  <a:pt x="14068" y="717453"/>
                  <a:pt x="0" y="717453"/>
                </a:cubicBezTo>
              </a:path>
            </a:pathLst>
          </a:custGeom>
          <a:ln w="571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4738" y="530577"/>
            <a:ext cx="7371471" cy="59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rme libre 4"/>
          <p:cNvSpPr/>
          <p:nvPr/>
        </p:nvSpPr>
        <p:spPr>
          <a:xfrm>
            <a:off x="2236763" y="1116036"/>
            <a:ext cx="5849815" cy="4963551"/>
          </a:xfrm>
          <a:custGeom>
            <a:avLst/>
            <a:gdLst>
              <a:gd name="connsiteX0" fmla="*/ 3643532 w 5849815"/>
              <a:gd name="connsiteY0" fmla="*/ 3976469 h 4963551"/>
              <a:gd name="connsiteX1" fmla="*/ 4121834 w 5849815"/>
              <a:gd name="connsiteY1" fmla="*/ 4215619 h 4963551"/>
              <a:gd name="connsiteX2" fmla="*/ 4121834 w 5849815"/>
              <a:gd name="connsiteY2" fmla="*/ 4314093 h 4963551"/>
              <a:gd name="connsiteX3" fmla="*/ 4037428 w 5849815"/>
              <a:gd name="connsiteY3" fmla="*/ 4482906 h 4963551"/>
              <a:gd name="connsiteX4" fmla="*/ 4023360 w 5849815"/>
              <a:gd name="connsiteY4" fmla="*/ 4567312 h 4963551"/>
              <a:gd name="connsiteX5" fmla="*/ 4065563 w 5849815"/>
              <a:gd name="connsiteY5" fmla="*/ 4722056 h 4963551"/>
              <a:gd name="connsiteX6" fmla="*/ 3784209 w 5849815"/>
              <a:gd name="connsiteY6" fmla="*/ 4862733 h 4963551"/>
              <a:gd name="connsiteX7" fmla="*/ 3671668 w 5849815"/>
              <a:gd name="connsiteY7" fmla="*/ 4947139 h 4963551"/>
              <a:gd name="connsiteX8" fmla="*/ 3235569 w 5849815"/>
              <a:gd name="connsiteY8" fmla="*/ 4764259 h 4963551"/>
              <a:gd name="connsiteX9" fmla="*/ 2855742 w 5849815"/>
              <a:gd name="connsiteY9" fmla="*/ 4581379 h 4963551"/>
              <a:gd name="connsiteX10" fmla="*/ 2785403 w 5849815"/>
              <a:gd name="connsiteY10" fmla="*/ 4384432 h 4963551"/>
              <a:gd name="connsiteX11" fmla="*/ 2729132 w 5849815"/>
              <a:gd name="connsiteY11" fmla="*/ 4018672 h 4963551"/>
              <a:gd name="connsiteX12" fmla="*/ 2518117 w 5849815"/>
              <a:gd name="connsiteY12" fmla="*/ 3948333 h 4963551"/>
              <a:gd name="connsiteX13" fmla="*/ 2405575 w 5849815"/>
              <a:gd name="connsiteY13" fmla="*/ 4018672 h 4963551"/>
              <a:gd name="connsiteX14" fmla="*/ 2138289 w 5849815"/>
              <a:gd name="connsiteY14" fmla="*/ 3793589 h 4963551"/>
              <a:gd name="connsiteX15" fmla="*/ 1772529 w 5849815"/>
              <a:gd name="connsiteY15" fmla="*/ 3259016 h 4963551"/>
              <a:gd name="connsiteX16" fmla="*/ 1434905 w 5849815"/>
              <a:gd name="connsiteY16" fmla="*/ 2780715 h 4963551"/>
              <a:gd name="connsiteX17" fmla="*/ 1209822 w 5849815"/>
              <a:gd name="connsiteY17" fmla="*/ 2386819 h 4963551"/>
              <a:gd name="connsiteX18" fmla="*/ 1097280 w 5849815"/>
              <a:gd name="connsiteY18" fmla="*/ 2006992 h 4963551"/>
              <a:gd name="connsiteX19" fmla="*/ 928468 w 5849815"/>
              <a:gd name="connsiteY19" fmla="*/ 1599029 h 4963551"/>
              <a:gd name="connsiteX20" fmla="*/ 436099 w 5849815"/>
              <a:gd name="connsiteY20" fmla="*/ 1345810 h 4963551"/>
              <a:gd name="connsiteX21" fmla="*/ 28135 w 5849815"/>
              <a:gd name="connsiteY21" fmla="*/ 881576 h 4963551"/>
              <a:gd name="connsiteX22" fmla="*/ 267286 w 5849815"/>
              <a:gd name="connsiteY22" fmla="*/ 895644 h 4963551"/>
              <a:gd name="connsiteX23" fmla="*/ 520505 w 5849815"/>
              <a:gd name="connsiteY23" fmla="*/ 1120727 h 4963551"/>
              <a:gd name="connsiteX24" fmla="*/ 759655 w 5849815"/>
              <a:gd name="connsiteY24" fmla="*/ 853441 h 4963551"/>
              <a:gd name="connsiteX25" fmla="*/ 844062 w 5849815"/>
              <a:gd name="connsiteY25" fmla="*/ 670561 h 4963551"/>
              <a:gd name="connsiteX26" fmla="*/ 956603 w 5849815"/>
              <a:gd name="connsiteY26" fmla="*/ 684629 h 4963551"/>
              <a:gd name="connsiteX27" fmla="*/ 1153551 w 5849815"/>
              <a:gd name="connsiteY27" fmla="*/ 754967 h 4963551"/>
              <a:gd name="connsiteX28" fmla="*/ 1280160 w 5849815"/>
              <a:gd name="connsiteY28" fmla="*/ 642426 h 4963551"/>
              <a:gd name="connsiteX29" fmla="*/ 1392702 w 5849815"/>
              <a:gd name="connsiteY29" fmla="*/ 586155 h 4963551"/>
              <a:gd name="connsiteX30" fmla="*/ 1631852 w 5849815"/>
              <a:gd name="connsiteY30" fmla="*/ 670561 h 4963551"/>
              <a:gd name="connsiteX31" fmla="*/ 1786597 w 5849815"/>
              <a:gd name="connsiteY31" fmla="*/ 895644 h 4963551"/>
              <a:gd name="connsiteX32" fmla="*/ 2236763 w 5849815"/>
              <a:gd name="connsiteY32" fmla="*/ 1120727 h 4963551"/>
              <a:gd name="connsiteX33" fmla="*/ 2686929 w 5849815"/>
              <a:gd name="connsiteY33" fmla="*/ 1205133 h 4963551"/>
              <a:gd name="connsiteX34" fmla="*/ 2560320 w 5849815"/>
              <a:gd name="connsiteY34" fmla="*/ 1008186 h 4963551"/>
              <a:gd name="connsiteX35" fmla="*/ 2335237 w 5849815"/>
              <a:gd name="connsiteY35" fmla="*/ 656493 h 4963551"/>
              <a:gd name="connsiteX36" fmla="*/ 2264899 w 5849815"/>
              <a:gd name="connsiteY36" fmla="*/ 445478 h 4963551"/>
              <a:gd name="connsiteX37" fmla="*/ 2321169 w 5849815"/>
              <a:gd name="connsiteY37" fmla="*/ 417342 h 4963551"/>
              <a:gd name="connsiteX38" fmla="*/ 2602523 w 5849815"/>
              <a:gd name="connsiteY38" fmla="*/ 628358 h 4963551"/>
              <a:gd name="connsiteX39" fmla="*/ 2672862 w 5849815"/>
              <a:gd name="connsiteY39" fmla="*/ 628358 h 4963551"/>
              <a:gd name="connsiteX40" fmla="*/ 2616591 w 5849815"/>
              <a:gd name="connsiteY40" fmla="*/ 543952 h 4963551"/>
              <a:gd name="connsiteX41" fmla="*/ 2419643 w 5849815"/>
              <a:gd name="connsiteY41" fmla="*/ 276666 h 4963551"/>
              <a:gd name="connsiteX42" fmla="*/ 2475914 w 5849815"/>
              <a:gd name="connsiteY42" fmla="*/ 220395 h 4963551"/>
              <a:gd name="connsiteX43" fmla="*/ 2729132 w 5849815"/>
              <a:gd name="connsiteY43" fmla="*/ 375139 h 4963551"/>
              <a:gd name="connsiteX44" fmla="*/ 3235569 w 5849815"/>
              <a:gd name="connsiteY44" fmla="*/ 529884 h 4963551"/>
              <a:gd name="connsiteX45" fmla="*/ 3334043 w 5849815"/>
              <a:gd name="connsiteY45" fmla="*/ 529884 h 4963551"/>
              <a:gd name="connsiteX46" fmla="*/ 3334043 w 5849815"/>
              <a:gd name="connsiteY46" fmla="*/ 431410 h 4963551"/>
              <a:gd name="connsiteX47" fmla="*/ 3123028 w 5849815"/>
              <a:gd name="connsiteY47" fmla="*/ 332936 h 4963551"/>
              <a:gd name="connsiteX48" fmla="*/ 3038622 w 5849815"/>
              <a:gd name="connsiteY48" fmla="*/ 234462 h 4963551"/>
              <a:gd name="connsiteX49" fmla="*/ 3038622 w 5849815"/>
              <a:gd name="connsiteY49" fmla="*/ 121921 h 4963551"/>
              <a:gd name="connsiteX50" fmla="*/ 3362179 w 5849815"/>
              <a:gd name="connsiteY50" fmla="*/ 164124 h 4963551"/>
              <a:gd name="connsiteX51" fmla="*/ 4248443 w 5849815"/>
              <a:gd name="connsiteY51" fmla="*/ 178192 h 4963551"/>
              <a:gd name="connsiteX52" fmla="*/ 5134708 w 5849815"/>
              <a:gd name="connsiteY52" fmla="*/ 9379 h 4963551"/>
              <a:gd name="connsiteX53" fmla="*/ 5359791 w 5849815"/>
              <a:gd name="connsiteY53" fmla="*/ 121921 h 4963551"/>
              <a:gd name="connsiteX54" fmla="*/ 5430129 w 5849815"/>
              <a:gd name="connsiteY54" fmla="*/ 347004 h 4963551"/>
              <a:gd name="connsiteX55" fmla="*/ 5430129 w 5849815"/>
              <a:gd name="connsiteY55" fmla="*/ 529884 h 4963551"/>
              <a:gd name="connsiteX56" fmla="*/ 5514535 w 5849815"/>
              <a:gd name="connsiteY56" fmla="*/ 754967 h 4963551"/>
              <a:gd name="connsiteX57" fmla="*/ 5809957 w 5849815"/>
              <a:gd name="connsiteY57" fmla="*/ 1008186 h 4963551"/>
              <a:gd name="connsiteX58" fmla="*/ 5753686 w 5849815"/>
              <a:gd name="connsiteY58" fmla="*/ 1120727 h 4963551"/>
              <a:gd name="connsiteX59" fmla="*/ 5444197 w 5849815"/>
              <a:gd name="connsiteY59" fmla="*/ 1247336 h 4963551"/>
              <a:gd name="connsiteX60" fmla="*/ 5387926 w 5849815"/>
              <a:gd name="connsiteY60" fmla="*/ 1388013 h 4963551"/>
              <a:gd name="connsiteX61" fmla="*/ 5317588 w 5849815"/>
              <a:gd name="connsiteY61" fmla="*/ 1613096 h 4963551"/>
              <a:gd name="connsiteX62" fmla="*/ 5162843 w 5849815"/>
              <a:gd name="connsiteY62" fmla="*/ 1810044 h 4963551"/>
              <a:gd name="connsiteX63" fmla="*/ 4951828 w 5849815"/>
              <a:gd name="connsiteY63" fmla="*/ 2049195 h 4963551"/>
              <a:gd name="connsiteX64" fmla="*/ 4726745 w 5849815"/>
              <a:gd name="connsiteY64" fmla="*/ 2119533 h 4963551"/>
              <a:gd name="connsiteX65" fmla="*/ 4670474 w 5849815"/>
              <a:gd name="connsiteY65" fmla="*/ 2344616 h 4963551"/>
              <a:gd name="connsiteX66" fmla="*/ 4515729 w 5849815"/>
              <a:gd name="connsiteY66" fmla="*/ 2499361 h 4963551"/>
              <a:gd name="connsiteX67" fmla="*/ 4572000 w 5849815"/>
              <a:gd name="connsiteY67" fmla="*/ 2611902 h 4963551"/>
              <a:gd name="connsiteX68" fmla="*/ 4839286 w 5849815"/>
              <a:gd name="connsiteY68" fmla="*/ 2513429 h 4963551"/>
              <a:gd name="connsiteX69" fmla="*/ 4923692 w 5849815"/>
              <a:gd name="connsiteY69" fmla="*/ 2330549 h 4963551"/>
              <a:gd name="connsiteX70" fmla="*/ 5008099 w 5849815"/>
              <a:gd name="connsiteY70" fmla="*/ 2457158 h 4963551"/>
              <a:gd name="connsiteX71" fmla="*/ 4754880 w 5849815"/>
              <a:gd name="connsiteY71" fmla="*/ 2780715 h 4963551"/>
              <a:gd name="connsiteX72" fmla="*/ 4614203 w 5849815"/>
              <a:gd name="connsiteY72" fmla="*/ 2921392 h 4963551"/>
              <a:gd name="connsiteX73" fmla="*/ 4332849 w 5849815"/>
              <a:gd name="connsiteY73" fmla="*/ 3062069 h 4963551"/>
              <a:gd name="connsiteX74" fmla="*/ 4206240 w 5849815"/>
              <a:gd name="connsiteY74" fmla="*/ 3118339 h 4963551"/>
              <a:gd name="connsiteX75" fmla="*/ 4206240 w 5849815"/>
              <a:gd name="connsiteY75" fmla="*/ 3216813 h 4963551"/>
              <a:gd name="connsiteX76" fmla="*/ 4586068 w 5849815"/>
              <a:gd name="connsiteY76" fmla="*/ 3216813 h 4963551"/>
              <a:gd name="connsiteX77" fmla="*/ 4600135 w 5849815"/>
              <a:gd name="connsiteY77" fmla="*/ 3301219 h 4963551"/>
              <a:gd name="connsiteX78" fmla="*/ 4431323 w 5849815"/>
              <a:gd name="connsiteY78" fmla="*/ 3371558 h 4963551"/>
              <a:gd name="connsiteX79" fmla="*/ 3938954 w 5849815"/>
              <a:gd name="connsiteY79" fmla="*/ 3301219 h 4963551"/>
              <a:gd name="connsiteX80" fmla="*/ 3882683 w 5849815"/>
              <a:gd name="connsiteY80" fmla="*/ 3371558 h 4963551"/>
              <a:gd name="connsiteX81" fmla="*/ 4093699 w 5849815"/>
              <a:gd name="connsiteY81" fmla="*/ 3470032 h 4963551"/>
              <a:gd name="connsiteX82" fmla="*/ 4079631 w 5849815"/>
              <a:gd name="connsiteY82" fmla="*/ 3526302 h 4963551"/>
              <a:gd name="connsiteX83" fmla="*/ 3967089 w 5849815"/>
              <a:gd name="connsiteY83" fmla="*/ 3554438 h 4963551"/>
              <a:gd name="connsiteX84" fmla="*/ 3938954 w 5849815"/>
              <a:gd name="connsiteY84" fmla="*/ 3596641 h 4963551"/>
              <a:gd name="connsiteX85" fmla="*/ 3953022 w 5849815"/>
              <a:gd name="connsiteY85" fmla="*/ 3681047 h 4963551"/>
              <a:gd name="connsiteX86" fmla="*/ 3784209 w 5849815"/>
              <a:gd name="connsiteY86" fmla="*/ 3793589 h 4963551"/>
              <a:gd name="connsiteX87" fmla="*/ 3812345 w 5849815"/>
              <a:gd name="connsiteY87" fmla="*/ 3849859 h 4963551"/>
              <a:gd name="connsiteX88" fmla="*/ 4051495 w 5849815"/>
              <a:gd name="connsiteY88" fmla="*/ 3863927 h 4963551"/>
              <a:gd name="connsiteX89" fmla="*/ 4234375 w 5849815"/>
              <a:gd name="connsiteY89" fmla="*/ 4004604 h 4963551"/>
              <a:gd name="connsiteX90" fmla="*/ 4192172 w 5849815"/>
              <a:gd name="connsiteY90" fmla="*/ 4173416 h 496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849815" h="4963551">
                <a:moveTo>
                  <a:pt x="3643532" y="3976469"/>
                </a:moveTo>
                <a:cubicBezTo>
                  <a:pt x="3842824" y="4067908"/>
                  <a:pt x="4042117" y="4159348"/>
                  <a:pt x="4121834" y="4215619"/>
                </a:cubicBezTo>
                <a:cubicBezTo>
                  <a:pt x="4201551" y="4271890"/>
                  <a:pt x="4135902" y="4269545"/>
                  <a:pt x="4121834" y="4314093"/>
                </a:cubicBezTo>
                <a:cubicBezTo>
                  <a:pt x="4107766" y="4358641"/>
                  <a:pt x="4053840" y="4440703"/>
                  <a:pt x="4037428" y="4482906"/>
                </a:cubicBezTo>
                <a:cubicBezTo>
                  <a:pt x="4021016" y="4525109"/>
                  <a:pt x="4018671" y="4527454"/>
                  <a:pt x="4023360" y="4567312"/>
                </a:cubicBezTo>
                <a:cubicBezTo>
                  <a:pt x="4028049" y="4607170"/>
                  <a:pt x="4105422" y="4672819"/>
                  <a:pt x="4065563" y="4722056"/>
                </a:cubicBezTo>
                <a:cubicBezTo>
                  <a:pt x="4025705" y="4771293"/>
                  <a:pt x="3849858" y="4825219"/>
                  <a:pt x="3784209" y="4862733"/>
                </a:cubicBezTo>
                <a:cubicBezTo>
                  <a:pt x="3718560" y="4900247"/>
                  <a:pt x="3763108" y="4963551"/>
                  <a:pt x="3671668" y="4947139"/>
                </a:cubicBezTo>
                <a:cubicBezTo>
                  <a:pt x="3580228" y="4930727"/>
                  <a:pt x="3371557" y="4825219"/>
                  <a:pt x="3235569" y="4764259"/>
                </a:cubicBezTo>
                <a:cubicBezTo>
                  <a:pt x="3099581" y="4703299"/>
                  <a:pt x="2930770" y="4644683"/>
                  <a:pt x="2855742" y="4581379"/>
                </a:cubicBezTo>
                <a:cubicBezTo>
                  <a:pt x="2780714" y="4518075"/>
                  <a:pt x="2806505" y="4478216"/>
                  <a:pt x="2785403" y="4384432"/>
                </a:cubicBezTo>
                <a:cubicBezTo>
                  <a:pt x="2764301" y="4290648"/>
                  <a:pt x="2773680" y="4091355"/>
                  <a:pt x="2729132" y="4018672"/>
                </a:cubicBezTo>
                <a:cubicBezTo>
                  <a:pt x="2684584" y="3945989"/>
                  <a:pt x="2572043" y="3948333"/>
                  <a:pt x="2518117" y="3948333"/>
                </a:cubicBezTo>
                <a:cubicBezTo>
                  <a:pt x="2464191" y="3948333"/>
                  <a:pt x="2468880" y="4044463"/>
                  <a:pt x="2405575" y="4018672"/>
                </a:cubicBezTo>
                <a:cubicBezTo>
                  <a:pt x="2342270" y="3992881"/>
                  <a:pt x="2243797" y="3920198"/>
                  <a:pt x="2138289" y="3793589"/>
                </a:cubicBezTo>
                <a:cubicBezTo>
                  <a:pt x="2032781" y="3666980"/>
                  <a:pt x="1889760" y="3427828"/>
                  <a:pt x="1772529" y="3259016"/>
                </a:cubicBezTo>
                <a:cubicBezTo>
                  <a:pt x="1655298" y="3090204"/>
                  <a:pt x="1528689" y="2926081"/>
                  <a:pt x="1434905" y="2780715"/>
                </a:cubicBezTo>
                <a:cubicBezTo>
                  <a:pt x="1341121" y="2635349"/>
                  <a:pt x="1266093" y="2515773"/>
                  <a:pt x="1209822" y="2386819"/>
                </a:cubicBezTo>
                <a:cubicBezTo>
                  <a:pt x="1153551" y="2257865"/>
                  <a:pt x="1144172" y="2138290"/>
                  <a:pt x="1097280" y="2006992"/>
                </a:cubicBezTo>
                <a:cubicBezTo>
                  <a:pt x="1050388" y="1875694"/>
                  <a:pt x="1038665" y="1709226"/>
                  <a:pt x="928468" y="1599029"/>
                </a:cubicBezTo>
                <a:cubicBezTo>
                  <a:pt x="818271" y="1488832"/>
                  <a:pt x="586154" y="1465385"/>
                  <a:pt x="436099" y="1345810"/>
                </a:cubicBezTo>
                <a:cubicBezTo>
                  <a:pt x="286044" y="1226235"/>
                  <a:pt x="56270" y="956604"/>
                  <a:pt x="28135" y="881576"/>
                </a:cubicBezTo>
                <a:cubicBezTo>
                  <a:pt x="0" y="806548"/>
                  <a:pt x="185224" y="855786"/>
                  <a:pt x="267286" y="895644"/>
                </a:cubicBezTo>
                <a:cubicBezTo>
                  <a:pt x="349348" y="935502"/>
                  <a:pt x="438444" y="1127761"/>
                  <a:pt x="520505" y="1120727"/>
                </a:cubicBezTo>
                <a:cubicBezTo>
                  <a:pt x="602567" y="1113693"/>
                  <a:pt x="705729" y="928469"/>
                  <a:pt x="759655" y="853441"/>
                </a:cubicBezTo>
                <a:cubicBezTo>
                  <a:pt x="813581" y="778413"/>
                  <a:pt x="811237" y="698696"/>
                  <a:pt x="844062" y="670561"/>
                </a:cubicBezTo>
                <a:cubicBezTo>
                  <a:pt x="876887" y="642426"/>
                  <a:pt x="905022" y="670561"/>
                  <a:pt x="956603" y="684629"/>
                </a:cubicBezTo>
                <a:cubicBezTo>
                  <a:pt x="1008185" y="698697"/>
                  <a:pt x="1099625" y="762001"/>
                  <a:pt x="1153551" y="754967"/>
                </a:cubicBezTo>
                <a:cubicBezTo>
                  <a:pt x="1207477" y="747933"/>
                  <a:pt x="1240302" y="670561"/>
                  <a:pt x="1280160" y="642426"/>
                </a:cubicBezTo>
                <a:cubicBezTo>
                  <a:pt x="1320018" y="614291"/>
                  <a:pt x="1334087" y="581466"/>
                  <a:pt x="1392702" y="586155"/>
                </a:cubicBezTo>
                <a:cubicBezTo>
                  <a:pt x="1451317" y="590844"/>
                  <a:pt x="1566203" y="618980"/>
                  <a:pt x="1631852" y="670561"/>
                </a:cubicBezTo>
                <a:cubicBezTo>
                  <a:pt x="1697501" y="722142"/>
                  <a:pt x="1685779" y="820616"/>
                  <a:pt x="1786597" y="895644"/>
                </a:cubicBezTo>
                <a:cubicBezTo>
                  <a:pt x="1887415" y="970672"/>
                  <a:pt x="2086708" y="1069146"/>
                  <a:pt x="2236763" y="1120727"/>
                </a:cubicBezTo>
                <a:cubicBezTo>
                  <a:pt x="2386818" y="1172308"/>
                  <a:pt x="2633003" y="1223890"/>
                  <a:pt x="2686929" y="1205133"/>
                </a:cubicBezTo>
                <a:cubicBezTo>
                  <a:pt x="2740855" y="1186376"/>
                  <a:pt x="2560320" y="1008186"/>
                  <a:pt x="2560320" y="1008186"/>
                </a:cubicBezTo>
                <a:cubicBezTo>
                  <a:pt x="2501705" y="916746"/>
                  <a:pt x="2384474" y="750278"/>
                  <a:pt x="2335237" y="656493"/>
                </a:cubicBezTo>
                <a:cubicBezTo>
                  <a:pt x="2286000" y="562708"/>
                  <a:pt x="2267244" y="485337"/>
                  <a:pt x="2264899" y="445478"/>
                </a:cubicBezTo>
                <a:cubicBezTo>
                  <a:pt x="2262554" y="405620"/>
                  <a:pt x="2264898" y="386862"/>
                  <a:pt x="2321169" y="417342"/>
                </a:cubicBezTo>
                <a:cubicBezTo>
                  <a:pt x="2377440" y="447822"/>
                  <a:pt x="2543908" y="593189"/>
                  <a:pt x="2602523" y="628358"/>
                </a:cubicBezTo>
                <a:cubicBezTo>
                  <a:pt x="2661138" y="663527"/>
                  <a:pt x="2670517" y="642426"/>
                  <a:pt x="2672862" y="628358"/>
                </a:cubicBezTo>
                <a:cubicBezTo>
                  <a:pt x="2675207" y="614290"/>
                  <a:pt x="2658794" y="602567"/>
                  <a:pt x="2616591" y="543952"/>
                </a:cubicBezTo>
                <a:cubicBezTo>
                  <a:pt x="2574388" y="485337"/>
                  <a:pt x="2443089" y="330592"/>
                  <a:pt x="2419643" y="276666"/>
                </a:cubicBezTo>
                <a:cubicBezTo>
                  <a:pt x="2396197" y="222740"/>
                  <a:pt x="2424333" y="203983"/>
                  <a:pt x="2475914" y="220395"/>
                </a:cubicBezTo>
                <a:cubicBezTo>
                  <a:pt x="2527495" y="236807"/>
                  <a:pt x="2602523" y="323558"/>
                  <a:pt x="2729132" y="375139"/>
                </a:cubicBezTo>
                <a:cubicBezTo>
                  <a:pt x="2855741" y="426720"/>
                  <a:pt x="3134751" y="504093"/>
                  <a:pt x="3235569" y="529884"/>
                </a:cubicBezTo>
                <a:cubicBezTo>
                  <a:pt x="3336387" y="555675"/>
                  <a:pt x="3317631" y="546296"/>
                  <a:pt x="3334043" y="529884"/>
                </a:cubicBezTo>
                <a:cubicBezTo>
                  <a:pt x="3350455" y="513472"/>
                  <a:pt x="3369212" y="464235"/>
                  <a:pt x="3334043" y="431410"/>
                </a:cubicBezTo>
                <a:cubicBezTo>
                  <a:pt x="3298874" y="398585"/>
                  <a:pt x="3172265" y="365761"/>
                  <a:pt x="3123028" y="332936"/>
                </a:cubicBezTo>
                <a:cubicBezTo>
                  <a:pt x="3073791" y="300111"/>
                  <a:pt x="3052690" y="269631"/>
                  <a:pt x="3038622" y="234462"/>
                </a:cubicBezTo>
                <a:cubicBezTo>
                  <a:pt x="3024554" y="199293"/>
                  <a:pt x="2984696" y="133644"/>
                  <a:pt x="3038622" y="121921"/>
                </a:cubicBezTo>
                <a:cubicBezTo>
                  <a:pt x="3092548" y="110198"/>
                  <a:pt x="3160542" y="154746"/>
                  <a:pt x="3362179" y="164124"/>
                </a:cubicBezTo>
                <a:cubicBezTo>
                  <a:pt x="3563816" y="173502"/>
                  <a:pt x="3953022" y="203983"/>
                  <a:pt x="4248443" y="178192"/>
                </a:cubicBezTo>
                <a:cubicBezTo>
                  <a:pt x="4543864" y="152401"/>
                  <a:pt x="4949483" y="18758"/>
                  <a:pt x="5134708" y="9379"/>
                </a:cubicBezTo>
                <a:cubicBezTo>
                  <a:pt x="5319933" y="0"/>
                  <a:pt x="5310554" y="65650"/>
                  <a:pt x="5359791" y="121921"/>
                </a:cubicBezTo>
                <a:cubicBezTo>
                  <a:pt x="5409028" y="178192"/>
                  <a:pt x="5418406" y="279010"/>
                  <a:pt x="5430129" y="347004"/>
                </a:cubicBezTo>
                <a:cubicBezTo>
                  <a:pt x="5441852" y="414998"/>
                  <a:pt x="5416061" y="461890"/>
                  <a:pt x="5430129" y="529884"/>
                </a:cubicBezTo>
                <a:cubicBezTo>
                  <a:pt x="5444197" y="597878"/>
                  <a:pt x="5451230" y="675250"/>
                  <a:pt x="5514535" y="754967"/>
                </a:cubicBezTo>
                <a:cubicBezTo>
                  <a:pt x="5577840" y="834684"/>
                  <a:pt x="5770099" y="947226"/>
                  <a:pt x="5809957" y="1008186"/>
                </a:cubicBezTo>
                <a:cubicBezTo>
                  <a:pt x="5849815" y="1069146"/>
                  <a:pt x="5814646" y="1080869"/>
                  <a:pt x="5753686" y="1120727"/>
                </a:cubicBezTo>
                <a:cubicBezTo>
                  <a:pt x="5692726" y="1160585"/>
                  <a:pt x="5505157" y="1202788"/>
                  <a:pt x="5444197" y="1247336"/>
                </a:cubicBezTo>
                <a:cubicBezTo>
                  <a:pt x="5383237" y="1291884"/>
                  <a:pt x="5409027" y="1327053"/>
                  <a:pt x="5387926" y="1388013"/>
                </a:cubicBezTo>
                <a:cubicBezTo>
                  <a:pt x="5366825" y="1448973"/>
                  <a:pt x="5355102" y="1542758"/>
                  <a:pt x="5317588" y="1613096"/>
                </a:cubicBezTo>
                <a:cubicBezTo>
                  <a:pt x="5280074" y="1683434"/>
                  <a:pt x="5223803" y="1737361"/>
                  <a:pt x="5162843" y="1810044"/>
                </a:cubicBezTo>
                <a:cubicBezTo>
                  <a:pt x="5101883" y="1882727"/>
                  <a:pt x="5024511" y="1997614"/>
                  <a:pt x="4951828" y="2049195"/>
                </a:cubicBezTo>
                <a:cubicBezTo>
                  <a:pt x="4879145" y="2100776"/>
                  <a:pt x="4773637" y="2070296"/>
                  <a:pt x="4726745" y="2119533"/>
                </a:cubicBezTo>
                <a:cubicBezTo>
                  <a:pt x="4679853" y="2168770"/>
                  <a:pt x="4705643" y="2281311"/>
                  <a:pt x="4670474" y="2344616"/>
                </a:cubicBezTo>
                <a:cubicBezTo>
                  <a:pt x="4635305" y="2407921"/>
                  <a:pt x="4532141" y="2454813"/>
                  <a:pt x="4515729" y="2499361"/>
                </a:cubicBezTo>
                <a:cubicBezTo>
                  <a:pt x="4499317" y="2543909"/>
                  <a:pt x="4518074" y="2609557"/>
                  <a:pt x="4572000" y="2611902"/>
                </a:cubicBezTo>
                <a:cubicBezTo>
                  <a:pt x="4625926" y="2614247"/>
                  <a:pt x="4780671" y="2560321"/>
                  <a:pt x="4839286" y="2513429"/>
                </a:cubicBezTo>
                <a:cubicBezTo>
                  <a:pt x="4897901" y="2466537"/>
                  <a:pt x="4895557" y="2339927"/>
                  <a:pt x="4923692" y="2330549"/>
                </a:cubicBezTo>
                <a:cubicBezTo>
                  <a:pt x="4951827" y="2321171"/>
                  <a:pt x="5036234" y="2382130"/>
                  <a:pt x="5008099" y="2457158"/>
                </a:cubicBezTo>
                <a:cubicBezTo>
                  <a:pt x="4979964" y="2532186"/>
                  <a:pt x="4820529" y="2703343"/>
                  <a:pt x="4754880" y="2780715"/>
                </a:cubicBezTo>
                <a:cubicBezTo>
                  <a:pt x="4689231" y="2858087"/>
                  <a:pt x="4684541" y="2874500"/>
                  <a:pt x="4614203" y="2921392"/>
                </a:cubicBezTo>
                <a:cubicBezTo>
                  <a:pt x="4543865" y="2968284"/>
                  <a:pt x="4400843" y="3029245"/>
                  <a:pt x="4332849" y="3062069"/>
                </a:cubicBezTo>
                <a:cubicBezTo>
                  <a:pt x="4264855" y="3094893"/>
                  <a:pt x="4227342" y="3092548"/>
                  <a:pt x="4206240" y="3118339"/>
                </a:cubicBezTo>
                <a:cubicBezTo>
                  <a:pt x="4185139" y="3144130"/>
                  <a:pt x="4142935" y="3200401"/>
                  <a:pt x="4206240" y="3216813"/>
                </a:cubicBezTo>
                <a:cubicBezTo>
                  <a:pt x="4269545" y="3233225"/>
                  <a:pt x="4520419" y="3202745"/>
                  <a:pt x="4586068" y="3216813"/>
                </a:cubicBezTo>
                <a:cubicBezTo>
                  <a:pt x="4651717" y="3230881"/>
                  <a:pt x="4625926" y="3275428"/>
                  <a:pt x="4600135" y="3301219"/>
                </a:cubicBezTo>
                <a:cubicBezTo>
                  <a:pt x="4574344" y="3327010"/>
                  <a:pt x="4541520" y="3371558"/>
                  <a:pt x="4431323" y="3371558"/>
                </a:cubicBezTo>
                <a:cubicBezTo>
                  <a:pt x="4321126" y="3371558"/>
                  <a:pt x="4030394" y="3301219"/>
                  <a:pt x="3938954" y="3301219"/>
                </a:cubicBezTo>
                <a:cubicBezTo>
                  <a:pt x="3847514" y="3301219"/>
                  <a:pt x="3856892" y="3343423"/>
                  <a:pt x="3882683" y="3371558"/>
                </a:cubicBezTo>
                <a:cubicBezTo>
                  <a:pt x="3908474" y="3399694"/>
                  <a:pt x="4060874" y="3444241"/>
                  <a:pt x="4093699" y="3470032"/>
                </a:cubicBezTo>
                <a:cubicBezTo>
                  <a:pt x="4126524" y="3495823"/>
                  <a:pt x="4100733" y="3512234"/>
                  <a:pt x="4079631" y="3526302"/>
                </a:cubicBezTo>
                <a:cubicBezTo>
                  <a:pt x="4058529" y="3540370"/>
                  <a:pt x="3990535" y="3542715"/>
                  <a:pt x="3967089" y="3554438"/>
                </a:cubicBezTo>
                <a:cubicBezTo>
                  <a:pt x="3943643" y="3566161"/>
                  <a:pt x="3941298" y="3575540"/>
                  <a:pt x="3938954" y="3596641"/>
                </a:cubicBezTo>
                <a:cubicBezTo>
                  <a:pt x="3936610" y="3617742"/>
                  <a:pt x="3978813" y="3648222"/>
                  <a:pt x="3953022" y="3681047"/>
                </a:cubicBezTo>
                <a:cubicBezTo>
                  <a:pt x="3927231" y="3713872"/>
                  <a:pt x="3807655" y="3765454"/>
                  <a:pt x="3784209" y="3793589"/>
                </a:cubicBezTo>
                <a:cubicBezTo>
                  <a:pt x="3760763" y="3821724"/>
                  <a:pt x="3767797" y="3838136"/>
                  <a:pt x="3812345" y="3849859"/>
                </a:cubicBezTo>
                <a:cubicBezTo>
                  <a:pt x="3856893" y="3861582"/>
                  <a:pt x="3981157" y="3838136"/>
                  <a:pt x="4051495" y="3863927"/>
                </a:cubicBezTo>
                <a:cubicBezTo>
                  <a:pt x="4121833" y="3889718"/>
                  <a:pt x="4210929" y="3953023"/>
                  <a:pt x="4234375" y="4004604"/>
                </a:cubicBezTo>
                <a:cubicBezTo>
                  <a:pt x="4257821" y="4056185"/>
                  <a:pt x="4224996" y="4114800"/>
                  <a:pt x="4192172" y="4173416"/>
                </a:cubicBezTo>
              </a:path>
            </a:pathLst>
          </a:cu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riangle isocèle 5"/>
          <p:cNvSpPr/>
          <p:nvPr/>
        </p:nvSpPr>
        <p:spPr>
          <a:xfrm>
            <a:off x="5655212" y="4811151"/>
            <a:ext cx="267286" cy="365760"/>
          </a:xfrm>
          <a:prstGeom prst="triangl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6344529" y="5120640"/>
            <a:ext cx="196948" cy="22508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3784209" cy="7737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n w="19050">
                  <a:solidFill>
                    <a:schemeClr val="accent1"/>
                  </a:solidFill>
                </a:ln>
                <a:solidFill>
                  <a:schemeClr val="bg1"/>
                </a:solidFill>
              </a:rPr>
              <a:t>CIRCUIT VELO  BOUCLE  1 (sens horaire): 15 kms</a:t>
            </a:r>
            <a:endParaRPr lang="fr-FR" dirty="0">
              <a:ln w="19050">
                <a:solidFill>
                  <a:schemeClr val="accent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5148775" cy="7737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n w="19050">
                  <a:solidFill>
                    <a:schemeClr val="accent1"/>
                  </a:solidFill>
                </a:ln>
                <a:solidFill>
                  <a:schemeClr val="bg1"/>
                </a:solidFill>
              </a:rPr>
              <a:t>CIRCUIT VELO BOUCLE 2 = 20.4 KMS (sens anti horaire)</a:t>
            </a:r>
            <a:endParaRPr lang="fr-FR" dirty="0">
              <a:ln w="19050">
                <a:solidFill>
                  <a:schemeClr val="accent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812" y="984224"/>
            <a:ext cx="8839316" cy="513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rme libre 6"/>
          <p:cNvSpPr/>
          <p:nvPr/>
        </p:nvSpPr>
        <p:spPr>
          <a:xfrm>
            <a:off x="724486" y="1495864"/>
            <a:ext cx="6710290" cy="3781865"/>
          </a:xfrm>
          <a:custGeom>
            <a:avLst/>
            <a:gdLst>
              <a:gd name="connsiteX0" fmla="*/ 49237 w 6710290"/>
              <a:gd name="connsiteY0" fmla="*/ 2766647 h 3781865"/>
              <a:gd name="connsiteX1" fmla="*/ 288388 w 6710290"/>
              <a:gd name="connsiteY1" fmla="*/ 2907324 h 3781865"/>
              <a:gd name="connsiteX2" fmla="*/ 358726 w 6710290"/>
              <a:gd name="connsiteY2" fmla="*/ 3005798 h 3781865"/>
              <a:gd name="connsiteX3" fmla="*/ 288388 w 6710290"/>
              <a:gd name="connsiteY3" fmla="*/ 3090204 h 3781865"/>
              <a:gd name="connsiteX4" fmla="*/ 274320 w 6710290"/>
              <a:gd name="connsiteY4" fmla="*/ 3160542 h 3781865"/>
              <a:gd name="connsiteX5" fmla="*/ 316523 w 6710290"/>
              <a:gd name="connsiteY5" fmla="*/ 3216813 h 3781865"/>
              <a:gd name="connsiteX6" fmla="*/ 274320 w 6710290"/>
              <a:gd name="connsiteY6" fmla="*/ 3301219 h 3781865"/>
              <a:gd name="connsiteX7" fmla="*/ 147711 w 6710290"/>
              <a:gd name="connsiteY7" fmla="*/ 3343422 h 3781865"/>
              <a:gd name="connsiteX8" fmla="*/ 21102 w 6710290"/>
              <a:gd name="connsiteY8" fmla="*/ 3427828 h 3781865"/>
              <a:gd name="connsiteX9" fmla="*/ 274320 w 6710290"/>
              <a:gd name="connsiteY9" fmla="*/ 3526302 h 3781865"/>
              <a:gd name="connsiteX10" fmla="*/ 457200 w 6710290"/>
              <a:gd name="connsiteY10" fmla="*/ 3638844 h 3781865"/>
              <a:gd name="connsiteX11" fmla="*/ 893299 w 6710290"/>
              <a:gd name="connsiteY11" fmla="*/ 3652911 h 3781865"/>
              <a:gd name="connsiteX12" fmla="*/ 1315329 w 6710290"/>
              <a:gd name="connsiteY12" fmla="*/ 3624776 h 3781865"/>
              <a:gd name="connsiteX13" fmla="*/ 1892105 w 6710290"/>
              <a:gd name="connsiteY13" fmla="*/ 3751385 h 3781865"/>
              <a:gd name="connsiteX14" fmla="*/ 2398542 w 6710290"/>
              <a:gd name="connsiteY14" fmla="*/ 3751385 h 3781865"/>
              <a:gd name="connsiteX15" fmla="*/ 2834640 w 6710290"/>
              <a:gd name="connsiteY15" fmla="*/ 3751385 h 3781865"/>
              <a:gd name="connsiteX16" fmla="*/ 3439551 w 6710290"/>
              <a:gd name="connsiteY16" fmla="*/ 3568505 h 3781865"/>
              <a:gd name="connsiteX17" fmla="*/ 3678702 w 6710290"/>
              <a:gd name="connsiteY17" fmla="*/ 3526302 h 3781865"/>
              <a:gd name="connsiteX18" fmla="*/ 4438357 w 6710290"/>
              <a:gd name="connsiteY18" fmla="*/ 3188678 h 3781865"/>
              <a:gd name="connsiteX19" fmla="*/ 4818185 w 6710290"/>
              <a:gd name="connsiteY19" fmla="*/ 3033933 h 3781865"/>
              <a:gd name="connsiteX20" fmla="*/ 5085471 w 6710290"/>
              <a:gd name="connsiteY20" fmla="*/ 2752579 h 3781865"/>
              <a:gd name="connsiteX21" fmla="*/ 5366825 w 6710290"/>
              <a:gd name="connsiteY21" fmla="*/ 2527496 h 3781865"/>
              <a:gd name="connsiteX22" fmla="*/ 5802923 w 6710290"/>
              <a:gd name="connsiteY22" fmla="*/ 2386819 h 3781865"/>
              <a:gd name="connsiteX23" fmla="*/ 6028006 w 6710290"/>
              <a:gd name="connsiteY23" fmla="*/ 2232074 h 3781865"/>
              <a:gd name="connsiteX24" fmla="*/ 6056142 w 6710290"/>
              <a:gd name="connsiteY24" fmla="*/ 2189871 h 3781865"/>
              <a:gd name="connsiteX25" fmla="*/ 5999871 w 6710290"/>
              <a:gd name="connsiteY25" fmla="*/ 2035127 h 3781865"/>
              <a:gd name="connsiteX26" fmla="*/ 5999871 w 6710290"/>
              <a:gd name="connsiteY26" fmla="*/ 1936653 h 3781865"/>
              <a:gd name="connsiteX27" fmla="*/ 6182751 w 6710290"/>
              <a:gd name="connsiteY27" fmla="*/ 1711570 h 3781865"/>
              <a:gd name="connsiteX28" fmla="*/ 6379699 w 6710290"/>
              <a:gd name="connsiteY28" fmla="*/ 1697502 h 3781865"/>
              <a:gd name="connsiteX29" fmla="*/ 6604782 w 6710290"/>
              <a:gd name="connsiteY29" fmla="*/ 1599028 h 3781865"/>
              <a:gd name="connsiteX30" fmla="*/ 6689188 w 6710290"/>
              <a:gd name="connsiteY30" fmla="*/ 1542758 h 3781865"/>
              <a:gd name="connsiteX31" fmla="*/ 6689188 w 6710290"/>
              <a:gd name="connsiteY31" fmla="*/ 1416148 h 3781865"/>
              <a:gd name="connsiteX32" fmla="*/ 6562579 w 6710290"/>
              <a:gd name="connsiteY32" fmla="*/ 1331742 h 3781865"/>
              <a:gd name="connsiteX33" fmla="*/ 6435969 w 6710290"/>
              <a:gd name="connsiteY33" fmla="*/ 1247336 h 3781865"/>
              <a:gd name="connsiteX34" fmla="*/ 6323428 w 6710290"/>
              <a:gd name="connsiteY34" fmla="*/ 1247336 h 3781865"/>
              <a:gd name="connsiteX35" fmla="*/ 6224954 w 6710290"/>
              <a:gd name="connsiteY35" fmla="*/ 1064456 h 3781865"/>
              <a:gd name="connsiteX36" fmla="*/ 6168683 w 6710290"/>
              <a:gd name="connsiteY36" fmla="*/ 1219201 h 3781865"/>
              <a:gd name="connsiteX37" fmla="*/ 6084277 w 6710290"/>
              <a:gd name="connsiteY37" fmla="*/ 1472419 h 3781865"/>
              <a:gd name="connsiteX38" fmla="*/ 5774788 w 6710290"/>
              <a:gd name="connsiteY38" fmla="*/ 1725638 h 3781865"/>
              <a:gd name="connsiteX39" fmla="*/ 5409028 w 6710290"/>
              <a:gd name="connsiteY39" fmla="*/ 1810044 h 3781865"/>
              <a:gd name="connsiteX40" fmla="*/ 5254283 w 6710290"/>
              <a:gd name="connsiteY40" fmla="*/ 1852247 h 3781865"/>
              <a:gd name="connsiteX41" fmla="*/ 4958862 w 6710290"/>
              <a:gd name="connsiteY41" fmla="*/ 1711570 h 3781865"/>
              <a:gd name="connsiteX42" fmla="*/ 5226148 w 6710290"/>
              <a:gd name="connsiteY42" fmla="*/ 1655299 h 3781865"/>
              <a:gd name="connsiteX43" fmla="*/ 5015132 w 6710290"/>
              <a:gd name="connsiteY43" fmla="*/ 1542758 h 3781865"/>
              <a:gd name="connsiteX44" fmla="*/ 4944794 w 6710290"/>
              <a:gd name="connsiteY44" fmla="*/ 1458351 h 3781865"/>
              <a:gd name="connsiteX45" fmla="*/ 5029200 w 6710290"/>
              <a:gd name="connsiteY45" fmla="*/ 1402081 h 3781865"/>
              <a:gd name="connsiteX46" fmla="*/ 4902591 w 6710290"/>
              <a:gd name="connsiteY46" fmla="*/ 1331742 h 3781865"/>
              <a:gd name="connsiteX47" fmla="*/ 4719711 w 6710290"/>
              <a:gd name="connsiteY47" fmla="*/ 1373945 h 3781865"/>
              <a:gd name="connsiteX48" fmla="*/ 4888523 w 6710290"/>
              <a:gd name="connsiteY48" fmla="*/ 1191065 h 3781865"/>
              <a:gd name="connsiteX49" fmla="*/ 5057336 w 6710290"/>
              <a:gd name="connsiteY49" fmla="*/ 1148862 h 3781865"/>
              <a:gd name="connsiteX50" fmla="*/ 4649372 w 6710290"/>
              <a:gd name="connsiteY50" fmla="*/ 670561 h 3781865"/>
              <a:gd name="connsiteX51" fmla="*/ 4536831 w 6710290"/>
              <a:gd name="connsiteY51" fmla="*/ 529884 h 3781865"/>
              <a:gd name="connsiteX52" fmla="*/ 4325816 w 6710290"/>
              <a:gd name="connsiteY52" fmla="*/ 332936 h 3781865"/>
              <a:gd name="connsiteX53" fmla="*/ 3706837 w 6710290"/>
              <a:gd name="connsiteY53" fmla="*/ 304801 h 3781865"/>
              <a:gd name="connsiteX54" fmla="*/ 3538025 w 6710290"/>
              <a:gd name="connsiteY54" fmla="*/ 220394 h 3781865"/>
              <a:gd name="connsiteX55" fmla="*/ 3411416 w 6710290"/>
              <a:gd name="connsiteY55" fmla="*/ 79718 h 3781865"/>
              <a:gd name="connsiteX56" fmla="*/ 3186332 w 6710290"/>
              <a:gd name="connsiteY56" fmla="*/ 37514 h 3781865"/>
              <a:gd name="connsiteX57" fmla="*/ 2750234 w 6710290"/>
              <a:gd name="connsiteY57" fmla="*/ 304801 h 3781865"/>
              <a:gd name="connsiteX58" fmla="*/ 2567354 w 6710290"/>
              <a:gd name="connsiteY58" fmla="*/ 501748 h 3781865"/>
              <a:gd name="connsiteX59" fmla="*/ 2412609 w 6710290"/>
              <a:gd name="connsiteY59" fmla="*/ 726831 h 3781865"/>
              <a:gd name="connsiteX60" fmla="*/ 2243797 w 6710290"/>
              <a:gd name="connsiteY60" fmla="*/ 895644 h 3781865"/>
              <a:gd name="connsiteX61" fmla="*/ 2089052 w 6710290"/>
              <a:gd name="connsiteY61" fmla="*/ 1261404 h 3781865"/>
              <a:gd name="connsiteX62" fmla="*/ 1948376 w 6710290"/>
              <a:gd name="connsiteY62" fmla="*/ 1261404 h 3781865"/>
              <a:gd name="connsiteX63" fmla="*/ 1835834 w 6710290"/>
              <a:gd name="connsiteY63" fmla="*/ 1191065 h 3781865"/>
              <a:gd name="connsiteX64" fmla="*/ 1681089 w 6710290"/>
              <a:gd name="connsiteY64" fmla="*/ 1233268 h 3781865"/>
              <a:gd name="connsiteX65" fmla="*/ 1582616 w 6710290"/>
              <a:gd name="connsiteY65" fmla="*/ 1092591 h 3781865"/>
              <a:gd name="connsiteX66" fmla="*/ 1526345 w 6710290"/>
              <a:gd name="connsiteY66" fmla="*/ 923779 h 3781865"/>
              <a:gd name="connsiteX67" fmla="*/ 1385668 w 6710290"/>
              <a:gd name="connsiteY67" fmla="*/ 923779 h 3781865"/>
              <a:gd name="connsiteX68" fmla="*/ 1188720 w 6710290"/>
              <a:gd name="connsiteY68" fmla="*/ 1050388 h 3781865"/>
              <a:gd name="connsiteX69" fmla="*/ 1104314 w 6710290"/>
              <a:gd name="connsiteY69" fmla="*/ 1191065 h 3781865"/>
              <a:gd name="connsiteX70" fmla="*/ 1090246 w 6710290"/>
              <a:gd name="connsiteY70" fmla="*/ 1331742 h 3781865"/>
              <a:gd name="connsiteX71" fmla="*/ 865163 w 6710290"/>
              <a:gd name="connsiteY71" fmla="*/ 1556825 h 3781865"/>
              <a:gd name="connsiteX72" fmla="*/ 752622 w 6710290"/>
              <a:gd name="connsiteY72" fmla="*/ 1613096 h 3781865"/>
              <a:gd name="connsiteX73" fmla="*/ 696351 w 6710290"/>
              <a:gd name="connsiteY73" fmla="*/ 1767841 h 3781865"/>
              <a:gd name="connsiteX74" fmla="*/ 626012 w 6710290"/>
              <a:gd name="connsiteY74" fmla="*/ 1866314 h 3781865"/>
              <a:gd name="connsiteX75" fmla="*/ 710419 w 6710290"/>
              <a:gd name="connsiteY75" fmla="*/ 1908518 h 3781865"/>
              <a:gd name="connsiteX76" fmla="*/ 879231 w 6710290"/>
              <a:gd name="connsiteY76" fmla="*/ 1739705 h 3781865"/>
              <a:gd name="connsiteX77" fmla="*/ 893299 w 6710290"/>
              <a:gd name="connsiteY77" fmla="*/ 1824111 h 3781865"/>
              <a:gd name="connsiteX78" fmla="*/ 696351 w 6710290"/>
              <a:gd name="connsiteY78" fmla="*/ 2091398 h 3781865"/>
              <a:gd name="connsiteX79" fmla="*/ 386862 w 6710290"/>
              <a:gd name="connsiteY79" fmla="*/ 2203939 h 3781865"/>
              <a:gd name="connsiteX80" fmla="*/ 414997 w 6710290"/>
              <a:gd name="connsiteY80" fmla="*/ 2274278 h 3781865"/>
              <a:gd name="connsiteX81" fmla="*/ 654148 w 6710290"/>
              <a:gd name="connsiteY81" fmla="*/ 2302413 h 3781865"/>
              <a:gd name="connsiteX82" fmla="*/ 626012 w 6710290"/>
              <a:gd name="connsiteY82" fmla="*/ 2386819 h 3781865"/>
              <a:gd name="connsiteX83" fmla="*/ 372794 w 6710290"/>
              <a:gd name="connsiteY83" fmla="*/ 2386819 h 3781865"/>
              <a:gd name="connsiteX84" fmla="*/ 218049 w 6710290"/>
              <a:gd name="connsiteY84" fmla="*/ 2344616 h 3781865"/>
              <a:gd name="connsiteX85" fmla="*/ 218049 w 6710290"/>
              <a:gd name="connsiteY85" fmla="*/ 2386819 h 3781865"/>
              <a:gd name="connsiteX86" fmla="*/ 330591 w 6710290"/>
              <a:gd name="connsiteY86" fmla="*/ 2499361 h 3781865"/>
              <a:gd name="connsiteX87" fmla="*/ 189914 w 6710290"/>
              <a:gd name="connsiteY87" fmla="*/ 2541564 h 3781865"/>
              <a:gd name="connsiteX88" fmla="*/ 274320 w 6710290"/>
              <a:gd name="connsiteY88" fmla="*/ 2597834 h 3781865"/>
              <a:gd name="connsiteX89" fmla="*/ 175846 w 6710290"/>
              <a:gd name="connsiteY89" fmla="*/ 2654105 h 3781865"/>
              <a:gd name="connsiteX90" fmla="*/ 358726 w 6710290"/>
              <a:gd name="connsiteY90" fmla="*/ 2752579 h 3781865"/>
              <a:gd name="connsiteX91" fmla="*/ 358726 w 6710290"/>
              <a:gd name="connsiteY91" fmla="*/ 2907324 h 3781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6710290" h="3781865">
                <a:moveTo>
                  <a:pt x="49237" y="2766647"/>
                </a:moveTo>
                <a:cubicBezTo>
                  <a:pt x="143022" y="2817056"/>
                  <a:pt x="236807" y="2867466"/>
                  <a:pt x="288388" y="2907324"/>
                </a:cubicBezTo>
                <a:cubicBezTo>
                  <a:pt x="339970" y="2947183"/>
                  <a:pt x="358726" y="2975318"/>
                  <a:pt x="358726" y="3005798"/>
                </a:cubicBezTo>
                <a:cubicBezTo>
                  <a:pt x="358726" y="3036278"/>
                  <a:pt x="302456" y="3064413"/>
                  <a:pt x="288388" y="3090204"/>
                </a:cubicBezTo>
                <a:cubicBezTo>
                  <a:pt x="274320" y="3115995"/>
                  <a:pt x="269631" y="3139441"/>
                  <a:pt x="274320" y="3160542"/>
                </a:cubicBezTo>
                <a:cubicBezTo>
                  <a:pt x="279009" y="3181644"/>
                  <a:pt x="316523" y="3193367"/>
                  <a:pt x="316523" y="3216813"/>
                </a:cubicBezTo>
                <a:cubicBezTo>
                  <a:pt x="316523" y="3240259"/>
                  <a:pt x="302455" y="3280117"/>
                  <a:pt x="274320" y="3301219"/>
                </a:cubicBezTo>
                <a:cubicBezTo>
                  <a:pt x="246185" y="3322321"/>
                  <a:pt x="189914" y="3322321"/>
                  <a:pt x="147711" y="3343422"/>
                </a:cubicBezTo>
                <a:cubicBezTo>
                  <a:pt x="105508" y="3364523"/>
                  <a:pt x="0" y="3397348"/>
                  <a:pt x="21102" y="3427828"/>
                </a:cubicBezTo>
                <a:cubicBezTo>
                  <a:pt x="42204" y="3458308"/>
                  <a:pt x="201637" y="3491133"/>
                  <a:pt x="274320" y="3526302"/>
                </a:cubicBezTo>
                <a:cubicBezTo>
                  <a:pt x="347003" y="3561471"/>
                  <a:pt x="354037" y="3617743"/>
                  <a:pt x="457200" y="3638844"/>
                </a:cubicBezTo>
                <a:cubicBezTo>
                  <a:pt x="560363" y="3659945"/>
                  <a:pt x="750278" y="3655256"/>
                  <a:pt x="893299" y="3652911"/>
                </a:cubicBezTo>
                <a:cubicBezTo>
                  <a:pt x="1036320" y="3650566"/>
                  <a:pt x="1148861" y="3608364"/>
                  <a:pt x="1315329" y="3624776"/>
                </a:cubicBezTo>
                <a:cubicBezTo>
                  <a:pt x="1481797" y="3641188"/>
                  <a:pt x="1711570" y="3730284"/>
                  <a:pt x="1892105" y="3751385"/>
                </a:cubicBezTo>
                <a:cubicBezTo>
                  <a:pt x="2072640" y="3772486"/>
                  <a:pt x="2398542" y="3751385"/>
                  <a:pt x="2398542" y="3751385"/>
                </a:cubicBezTo>
                <a:cubicBezTo>
                  <a:pt x="2555631" y="3751385"/>
                  <a:pt x="2661139" y="3781865"/>
                  <a:pt x="2834640" y="3751385"/>
                </a:cubicBezTo>
                <a:cubicBezTo>
                  <a:pt x="3008142" y="3720905"/>
                  <a:pt x="3298874" y="3606019"/>
                  <a:pt x="3439551" y="3568505"/>
                </a:cubicBezTo>
                <a:cubicBezTo>
                  <a:pt x="3580228" y="3530991"/>
                  <a:pt x="3512234" y="3589607"/>
                  <a:pt x="3678702" y="3526302"/>
                </a:cubicBezTo>
                <a:cubicBezTo>
                  <a:pt x="3845170" y="3462998"/>
                  <a:pt x="4248443" y="3270739"/>
                  <a:pt x="4438357" y="3188678"/>
                </a:cubicBezTo>
                <a:cubicBezTo>
                  <a:pt x="4628271" y="3106617"/>
                  <a:pt x="4710333" y="3106616"/>
                  <a:pt x="4818185" y="3033933"/>
                </a:cubicBezTo>
                <a:cubicBezTo>
                  <a:pt x="4926037" y="2961250"/>
                  <a:pt x="4994031" y="2836985"/>
                  <a:pt x="5085471" y="2752579"/>
                </a:cubicBezTo>
                <a:cubicBezTo>
                  <a:pt x="5176911" y="2668173"/>
                  <a:pt x="5247250" y="2588456"/>
                  <a:pt x="5366825" y="2527496"/>
                </a:cubicBezTo>
                <a:cubicBezTo>
                  <a:pt x="5486400" y="2466536"/>
                  <a:pt x="5692726" y="2436056"/>
                  <a:pt x="5802923" y="2386819"/>
                </a:cubicBezTo>
                <a:cubicBezTo>
                  <a:pt x="5913120" y="2337582"/>
                  <a:pt x="5985803" y="2264899"/>
                  <a:pt x="6028006" y="2232074"/>
                </a:cubicBezTo>
                <a:cubicBezTo>
                  <a:pt x="6070209" y="2199249"/>
                  <a:pt x="6060831" y="2222695"/>
                  <a:pt x="6056142" y="2189871"/>
                </a:cubicBezTo>
                <a:cubicBezTo>
                  <a:pt x="6051453" y="2157047"/>
                  <a:pt x="6009249" y="2077330"/>
                  <a:pt x="5999871" y="2035127"/>
                </a:cubicBezTo>
                <a:cubicBezTo>
                  <a:pt x="5990493" y="1992924"/>
                  <a:pt x="5969391" y="1990579"/>
                  <a:pt x="5999871" y="1936653"/>
                </a:cubicBezTo>
                <a:cubicBezTo>
                  <a:pt x="6030351" y="1882727"/>
                  <a:pt x="6119446" y="1751428"/>
                  <a:pt x="6182751" y="1711570"/>
                </a:cubicBezTo>
                <a:cubicBezTo>
                  <a:pt x="6246056" y="1671712"/>
                  <a:pt x="6309361" y="1716259"/>
                  <a:pt x="6379699" y="1697502"/>
                </a:cubicBezTo>
                <a:cubicBezTo>
                  <a:pt x="6450037" y="1678745"/>
                  <a:pt x="6553201" y="1624819"/>
                  <a:pt x="6604782" y="1599028"/>
                </a:cubicBezTo>
                <a:cubicBezTo>
                  <a:pt x="6656363" y="1573237"/>
                  <a:pt x="6675120" y="1573238"/>
                  <a:pt x="6689188" y="1542758"/>
                </a:cubicBezTo>
                <a:cubicBezTo>
                  <a:pt x="6703256" y="1512278"/>
                  <a:pt x="6710290" y="1451317"/>
                  <a:pt x="6689188" y="1416148"/>
                </a:cubicBezTo>
                <a:cubicBezTo>
                  <a:pt x="6668087" y="1380979"/>
                  <a:pt x="6562579" y="1331742"/>
                  <a:pt x="6562579" y="1331742"/>
                </a:cubicBezTo>
                <a:cubicBezTo>
                  <a:pt x="6520376" y="1303607"/>
                  <a:pt x="6475828" y="1261404"/>
                  <a:pt x="6435969" y="1247336"/>
                </a:cubicBezTo>
                <a:cubicBezTo>
                  <a:pt x="6396111" y="1233268"/>
                  <a:pt x="6358597" y="1277816"/>
                  <a:pt x="6323428" y="1247336"/>
                </a:cubicBezTo>
                <a:cubicBezTo>
                  <a:pt x="6288259" y="1216856"/>
                  <a:pt x="6250745" y="1069145"/>
                  <a:pt x="6224954" y="1064456"/>
                </a:cubicBezTo>
                <a:cubicBezTo>
                  <a:pt x="6199163" y="1059767"/>
                  <a:pt x="6192129" y="1151207"/>
                  <a:pt x="6168683" y="1219201"/>
                </a:cubicBezTo>
                <a:cubicBezTo>
                  <a:pt x="6145237" y="1287195"/>
                  <a:pt x="6149926" y="1388013"/>
                  <a:pt x="6084277" y="1472419"/>
                </a:cubicBezTo>
                <a:cubicBezTo>
                  <a:pt x="6018628" y="1556825"/>
                  <a:pt x="5887330" y="1669367"/>
                  <a:pt x="5774788" y="1725638"/>
                </a:cubicBezTo>
                <a:cubicBezTo>
                  <a:pt x="5662246" y="1781909"/>
                  <a:pt x="5495779" y="1788943"/>
                  <a:pt x="5409028" y="1810044"/>
                </a:cubicBezTo>
                <a:cubicBezTo>
                  <a:pt x="5322277" y="1831146"/>
                  <a:pt x="5329311" y="1868659"/>
                  <a:pt x="5254283" y="1852247"/>
                </a:cubicBezTo>
                <a:cubicBezTo>
                  <a:pt x="5179255" y="1835835"/>
                  <a:pt x="4963551" y="1744395"/>
                  <a:pt x="4958862" y="1711570"/>
                </a:cubicBezTo>
                <a:cubicBezTo>
                  <a:pt x="4954173" y="1678745"/>
                  <a:pt x="5216770" y="1683434"/>
                  <a:pt x="5226148" y="1655299"/>
                </a:cubicBezTo>
                <a:cubicBezTo>
                  <a:pt x="5235526" y="1627164"/>
                  <a:pt x="5062024" y="1575583"/>
                  <a:pt x="5015132" y="1542758"/>
                </a:cubicBezTo>
                <a:cubicBezTo>
                  <a:pt x="4968240" y="1509933"/>
                  <a:pt x="4942449" y="1481797"/>
                  <a:pt x="4944794" y="1458351"/>
                </a:cubicBezTo>
                <a:cubicBezTo>
                  <a:pt x="4947139" y="1434905"/>
                  <a:pt x="5036234" y="1423183"/>
                  <a:pt x="5029200" y="1402081"/>
                </a:cubicBezTo>
                <a:cubicBezTo>
                  <a:pt x="5022166" y="1380980"/>
                  <a:pt x="4954172" y="1336431"/>
                  <a:pt x="4902591" y="1331742"/>
                </a:cubicBezTo>
                <a:cubicBezTo>
                  <a:pt x="4851010" y="1327053"/>
                  <a:pt x="4722056" y="1397391"/>
                  <a:pt x="4719711" y="1373945"/>
                </a:cubicBezTo>
                <a:cubicBezTo>
                  <a:pt x="4717366" y="1350499"/>
                  <a:pt x="4832252" y="1228579"/>
                  <a:pt x="4888523" y="1191065"/>
                </a:cubicBezTo>
                <a:cubicBezTo>
                  <a:pt x="4944794" y="1153551"/>
                  <a:pt x="5097195" y="1235613"/>
                  <a:pt x="5057336" y="1148862"/>
                </a:cubicBezTo>
                <a:cubicBezTo>
                  <a:pt x="5017478" y="1062111"/>
                  <a:pt x="4736123" y="773724"/>
                  <a:pt x="4649372" y="670561"/>
                </a:cubicBezTo>
                <a:cubicBezTo>
                  <a:pt x="4562621" y="567398"/>
                  <a:pt x="4590757" y="586155"/>
                  <a:pt x="4536831" y="529884"/>
                </a:cubicBezTo>
                <a:cubicBezTo>
                  <a:pt x="4482905" y="473613"/>
                  <a:pt x="4464148" y="370450"/>
                  <a:pt x="4325816" y="332936"/>
                </a:cubicBezTo>
                <a:cubicBezTo>
                  <a:pt x="4187484" y="295422"/>
                  <a:pt x="3838135" y="323558"/>
                  <a:pt x="3706837" y="304801"/>
                </a:cubicBezTo>
                <a:cubicBezTo>
                  <a:pt x="3575539" y="286044"/>
                  <a:pt x="3587262" y="257908"/>
                  <a:pt x="3538025" y="220394"/>
                </a:cubicBezTo>
                <a:cubicBezTo>
                  <a:pt x="3488788" y="182880"/>
                  <a:pt x="3470032" y="110198"/>
                  <a:pt x="3411416" y="79718"/>
                </a:cubicBezTo>
                <a:cubicBezTo>
                  <a:pt x="3352800" y="49238"/>
                  <a:pt x="3296529" y="0"/>
                  <a:pt x="3186332" y="37514"/>
                </a:cubicBezTo>
                <a:cubicBezTo>
                  <a:pt x="3076135" y="75028"/>
                  <a:pt x="2853397" y="227429"/>
                  <a:pt x="2750234" y="304801"/>
                </a:cubicBezTo>
                <a:cubicBezTo>
                  <a:pt x="2647071" y="382173"/>
                  <a:pt x="2623625" y="431410"/>
                  <a:pt x="2567354" y="501748"/>
                </a:cubicBezTo>
                <a:cubicBezTo>
                  <a:pt x="2511083" y="572086"/>
                  <a:pt x="2466535" y="661182"/>
                  <a:pt x="2412609" y="726831"/>
                </a:cubicBezTo>
                <a:cubicBezTo>
                  <a:pt x="2358683" y="792480"/>
                  <a:pt x="2297723" y="806549"/>
                  <a:pt x="2243797" y="895644"/>
                </a:cubicBezTo>
                <a:cubicBezTo>
                  <a:pt x="2189871" y="984740"/>
                  <a:pt x="2138289" y="1200444"/>
                  <a:pt x="2089052" y="1261404"/>
                </a:cubicBezTo>
                <a:cubicBezTo>
                  <a:pt x="2039815" y="1322364"/>
                  <a:pt x="1990579" y="1273127"/>
                  <a:pt x="1948376" y="1261404"/>
                </a:cubicBezTo>
                <a:cubicBezTo>
                  <a:pt x="1906173" y="1249681"/>
                  <a:pt x="1880382" y="1195754"/>
                  <a:pt x="1835834" y="1191065"/>
                </a:cubicBezTo>
                <a:cubicBezTo>
                  <a:pt x="1791286" y="1186376"/>
                  <a:pt x="1723292" y="1249680"/>
                  <a:pt x="1681089" y="1233268"/>
                </a:cubicBezTo>
                <a:cubicBezTo>
                  <a:pt x="1638886" y="1216856"/>
                  <a:pt x="1608407" y="1144172"/>
                  <a:pt x="1582616" y="1092591"/>
                </a:cubicBezTo>
                <a:cubicBezTo>
                  <a:pt x="1556825" y="1041010"/>
                  <a:pt x="1559170" y="951914"/>
                  <a:pt x="1526345" y="923779"/>
                </a:cubicBezTo>
                <a:cubicBezTo>
                  <a:pt x="1493520" y="895644"/>
                  <a:pt x="1441939" y="902678"/>
                  <a:pt x="1385668" y="923779"/>
                </a:cubicBezTo>
                <a:cubicBezTo>
                  <a:pt x="1329397" y="944880"/>
                  <a:pt x="1235612" y="1005840"/>
                  <a:pt x="1188720" y="1050388"/>
                </a:cubicBezTo>
                <a:cubicBezTo>
                  <a:pt x="1141828" y="1094936"/>
                  <a:pt x="1120726" y="1144173"/>
                  <a:pt x="1104314" y="1191065"/>
                </a:cubicBezTo>
                <a:cubicBezTo>
                  <a:pt x="1087902" y="1237957"/>
                  <a:pt x="1130104" y="1270782"/>
                  <a:pt x="1090246" y="1331742"/>
                </a:cubicBezTo>
                <a:cubicBezTo>
                  <a:pt x="1050388" y="1392702"/>
                  <a:pt x="921434" y="1509933"/>
                  <a:pt x="865163" y="1556825"/>
                </a:cubicBezTo>
                <a:cubicBezTo>
                  <a:pt x="808892" y="1603717"/>
                  <a:pt x="780757" y="1577927"/>
                  <a:pt x="752622" y="1613096"/>
                </a:cubicBezTo>
                <a:cubicBezTo>
                  <a:pt x="724487" y="1648265"/>
                  <a:pt x="717453" y="1725638"/>
                  <a:pt x="696351" y="1767841"/>
                </a:cubicBezTo>
                <a:cubicBezTo>
                  <a:pt x="675249" y="1810044"/>
                  <a:pt x="623667" y="1842868"/>
                  <a:pt x="626012" y="1866314"/>
                </a:cubicBezTo>
                <a:cubicBezTo>
                  <a:pt x="628357" y="1889760"/>
                  <a:pt x="668216" y="1929619"/>
                  <a:pt x="710419" y="1908518"/>
                </a:cubicBezTo>
                <a:cubicBezTo>
                  <a:pt x="752622" y="1887417"/>
                  <a:pt x="848751" y="1753773"/>
                  <a:pt x="879231" y="1739705"/>
                </a:cubicBezTo>
                <a:cubicBezTo>
                  <a:pt x="909711" y="1725637"/>
                  <a:pt x="923779" y="1765495"/>
                  <a:pt x="893299" y="1824111"/>
                </a:cubicBezTo>
                <a:cubicBezTo>
                  <a:pt x="862819" y="1882727"/>
                  <a:pt x="780757" y="2028093"/>
                  <a:pt x="696351" y="2091398"/>
                </a:cubicBezTo>
                <a:cubicBezTo>
                  <a:pt x="611945" y="2154703"/>
                  <a:pt x="433754" y="2173459"/>
                  <a:pt x="386862" y="2203939"/>
                </a:cubicBezTo>
                <a:cubicBezTo>
                  <a:pt x="339970" y="2234419"/>
                  <a:pt x="370449" y="2257866"/>
                  <a:pt x="414997" y="2274278"/>
                </a:cubicBezTo>
                <a:cubicBezTo>
                  <a:pt x="459545" y="2290690"/>
                  <a:pt x="618979" y="2283656"/>
                  <a:pt x="654148" y="2302413"/>
                </a:cubicBezTo>
                <a:cubicBezTo>
                  <a:pt x="689317" y="2321170"/>
                  <a:pt x="672904" y="2372751"/>
                  <a:pt x="626012" y="2386819"/>
                </a:cubicBezTo>
                <a:cubicBezTo>
                  <a:pt x="579120" y="2400887"/>
                  <a:pt x="440788" y="2393853"/>
                  <a:pt x="372794" y="2386819"/>
                </a:cubicBezTo>
                <a:cubicBezTo>
                  <a:pt x="304800" y="2379785"/>
                  <a:pt x="243840" y="2344616"/>
                  <a:pt x="218049" y="2344616"/>
                </a:cubicBezTo>
                <a:cubicBezTo>
                  <a:pt x="192258" y="2344616"/>
                  <a:pt x="199292" y="2361028"/>
                  <a:pt x="218049" y="2386819"/>
                </a:cubicBezTo>
                <a:cubicBezTo>
                  <a:pt x="236806" y="2412610"/>
                  <a:pt x="335280" y="2473570"/>
                  <a:pt x="330591" y="2499361"/>
                </a:cubicBezTo>
                <a:cubicBezTo>
                  <a:pt x="325902" y="2525152"/>
                  <a:pt x="199292" y="2525152"/>
                  <a:pt x="189914" y="2541564"/>
                </a:cubicBezTo>
                <a:cubicBezTo>
                  <a:pt x="180536" y="2557976"/>
                  <a:pt x="276665" y="2579077"/>
                  <a:pt x="274320" y="2597834"/>
                </a:cubicBezTo>
                <a:cubicBezTo>
                  <a:pt x="271975" y="2616591"/>
                  <a:pt x="161778" y="2628314"/>
                  <a:pt x="175846" y="2654105"/>
                </a:cubicBezTo>
                <a:cubicBezTo>
                  <a:pt x="189914" y="2679896"/>
                  <a:pt x="328246" y="2710376"/>
                  <a:pt x="358726" y="2752579"/>
                </a:cubicBezTo>
                <a:cubicBezTo>
                  <a:pt x="389206" y="2794782"/>
                  <a:pt x="373966" y="2851053"/>
                  <a:pt x="358726" y="2907324"/>
                </a:cubicBezTo>
              </a:path>
            </a:pathLst>
          </a:cu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riangle isocèle 7"/>
          <p:cNvSpPr/>
          <p:nvPr/>
        </p:nvSpPr>
        <p:spPr>
          <a:xfrm>
            <a:off x="548640" y="4009293"/>
            <a:ext cx="267286" cy="365760"/>
          </a:xfrm>
          <a:prstGeom prst="triangl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956603" y="4234376"/>
            <a:ext cx="239151" cy="18288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4911"/>
            <a:ext cx="9232720" cy="5683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477108" y="1237957"/>
            <a:ext cx="3038621" cy="3235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Parcours S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474763" y="872197"/>
            <a:ext cx="7359748" cy="307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Parcours M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2616591" y="0"/>
            <a:ext cx="4670474" cy="6049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chemeClr val="tx1"/>
                </a:solidFill>
              </a:rPr>
              <a:t>Profil Altimétrique</a:t>
            </a:r>
            <a:endParaRPr lang="fr-FR" sz="2800" dirty="0">
              <a:solidFill>
                <a:schemeClr val="tx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106572" y="5008098"/>
            <a:ext cx="18850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15.4 kms pour S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261317" y="5247249"/>
            <a:ext cx="13786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350 m pour S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247250" y="5444198"/>
            <a:ext cx="1364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350 m pour S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653" y="1012873"/>
            <a:ext cx="8601587" cy="3135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36" name="Google Shape;436;p18"/>
          <p:cNvCxnSpPr/>
          <p:nvPr/>
        </p:nvCxnSpPr>
        <p:spPr>
          <a:xfrm>
            <a:off x="1491175" y="2293034"/>
            <a:ext cx="676731" cy="300313"/>
          </a:xfrm>
          <a:prstGeom prst="straightConnector1">
            <a:avLst/>
          </a:prstGeom>
          <a:noFill/>
          <a:ln w="76200" cap="flat" cmpd="sng">
            <a:solidFill>
              <a:srgbClr val="45A9C4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37" name="Google Shape;437;p18"/>
          <p:cNvCxnSpPr/>
          <p:nvPr/>
        </p:nvCxnSpPr>
        <p:spPr>
          <a:xfrm>
            <a:off x="498696" y="4350975"/>
            <a:ext cx="684076" cy="0"/>
          </a:xfrm>
          <a:prstGeom prst="straightConnector1">
            <a:avLst/>
          </a:prstGeom>
          <a:noFill/>
          <a:ln w="76200" cap="flat" cmpd="sng">
            <a:solidFill>
              <a:srgbClr val="45A9C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8" name="Google Shape;438;p18"/>
          <p:cNvSpPr txBox="1"/>
          <p:nvPr/>
        </p:nvSpPr>
        <p:spPr>
          <a:xfrm>
            <a:off x="1498634" y="4143632"/>
            <a:ext cx="523360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Zone de bouclage (100 m </a:t>
            </a:r>
            <a:r>
              <a:rPr lang="fr-FR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Aller puis </a:t>
            </a:r>
            <a:r>
              <a:rPr lang="fr-FR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fr-FR" sz="16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00m </a:t>
            </a:r>
            <a:r>
              <a:rPr lang="fr-FR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retour)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9" name="Google Shape;439;p18"/>
          <p:cNvCxnSpPr/>
          <p:nvPr/>
        </p:nvCxnSpPr>
        <p:spPr>
          <a:xfrm>
            <a:off x="2983121" y="2734023"/>
            <a:ext cx="504056" cy="144016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40" name="Google Shape;440;p18"/>
          <p:cNvCxnSpPr/>
          <p:nvPr/>
        </p:nvCxnSpPr>
        <p:spPr>
          <a:xfrm flipH="1">
            <a:off x="3218223" y="3516923"/>
            <a:ext cx="551919" cy="71106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41" name="Google Shape;441;p18"/>
          <p:cNvCxnSpPr/>
          <p:nvPr/>
        </p:nvCxnSpPr>
        <p:spPr>
          <a:xfrm rot="10800000" flipH="1">
            <a:off x="5331655" y="2377441"/>
            <a:ext cx="323557" cy="464233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42" name="Google Shape;442;p18"/>
          <p:cNvCxnSpPr/>
          <p:nvPr/>
        </p:nvCxnSpPr>
        <p:spPr>
          <a:xfrm flipH="1">
            <a:off x="6625883" y="3460652"/>
            <a:ext cx="689318" cy="196948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43" name="Google Shape;443;p18"/>
          <p:cNvCxnSpPr/>
          <p:nvPr/>
        </p:nvCxnSpPr>
        <p:spPr>
          <a:xfrm>
            <a:off x="4575573" y="3258346"/>
            <a:ext cx="504056" cy="144016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44" name="Google Shape;444;p18"/>
          <p:cNvCxnSpPr/>
          <p:nvPr/>
        </p:nvCxnSpPr>
        <p:spPr>
          <a:xfrm flipV="1">
            <a:off x="6850966" y="1688123"/>
            <a:ext cx="548640" cy="267287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45" name="Google Shape;445;p18"/>
          <p:cNvCxnSpPr/>
          <p:nvPr/>
        </p:nvCxnSpPr>
        <p:spPr>
          <a:xfrm rot="10800000">
            <a:off x="4392693" y="3494906"/>
            <a:ext cx="559135" cy="176761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46" name="Google Shape;446;p18"/>
          <p:cNvCxnSpPr/>
          <p:nvPr/>
        </p:nvCxnSpPr>
        <p:spPr>
          <a:xfrm>
            <a:off x="498696" y="4690221"/>
            <a:ext cx="684076" cy="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7" name="Google Shape;447;p18"/>
          <p:cNvSpPr txBox="1"/>
          <p:nvPr/>
        </p:nvSpPr>
        <p:spPr>
          <a:xfrm>
            <a:off x="1492525" y="4519450"/>
            <a:ext cx="6891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Boucle </a:t>
            </a:r>
            <a:r>
              <a:rPr lang="fr-FR" sz="16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4.8 kms </a:t>
            </a:r>
            <a:r>
              <a:rPr lang="fr-FR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avec 350 m en double </a:t>
            </a:r>
            <a:r>
              <a:rPr lang="fr-FR" sz="16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sens ( séparation des chaussées)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18"/>
          <p:cNvSpPr txBox="1"/>
          <p:nvPr/>
        </p:nvSpPr>
        <p:spPr>
          <a:xfrm>
            <a:off x="5277199" y="353786"/>
            <a:ext cx="298053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tours </a:t>
            </a:r>
            <a:r>
              <a:rPr lang="fr-FR" sz="18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fr-F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 = 10 </a:t>
            </a:r>
            <a:r>
              <a:rPr lang="fr-FR" sz="18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kms </a:t>
            </a:r>
            <a:endParaRPr lang="fr-FR" sz="1800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18"/>
          <p:cNvSpPr txBox="1"/>
          <p:nvPr/>
        </p:nvSpPr>
        <p:spPr>
          <a:xfrm>
            <a:off x="548640" y="307725"/>
            <a:ext cx="4572000" cy="4616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240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Parcours </a:t>
            </a:r>
            <a:r>
              <a:rPr lang="fr-FR" sz="240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vélo XS</a:t>
            </a:r>
            <a:endParaRPr sz="240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0" name="Google Shape;450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31308" y="4944436"/>
            <a:ext cx="5345411" cy="1706283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Forme libre 25"/>
          <p:cNvSpPr/>
          <p:nvPr/>
        </p:nvSpPr>
        <p:spPr>
          <a:xfrm>
            <a:off x="886265" y="1983545"/>
            <a:ext cx="618978" cy="309489"/>
          </a:xfrm>
          <a:custGeom>
            <a:avLst/>
            <a:gdLst>
              <a:gd name="connsiteX0" fmla="*/ 0 w 618978"/>
              <a:gd name="connsiteY0" fmla="*/ 0 h 309489"/>
              <a:gd name="connsiteX1" fmla="*/ 618978 w 618978"/>
              <a:gd name="connsiteY1" fmla="*/ 309489 h 30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18978" h="309489">
                <a:moveTo>
                  <a:pt x="0" y="0"/>
                </a:moveTo>
                <a:lnTo>
                  <a:pt x="618978" y="309489"/>
                </a:lnTo>
              </a:path>
            </a:pathLst>
          </a:cu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Forme libre 26"/>
          <p:cNvSpPr/>
          <p:nvPr/>
        </p:nvSpPr>
        <p:spPr>
          <a:xfrm>
            <a:off x="1767840" y="1348153"/>
            <a:ext cx="6874412" cy="2328204"/>
          </a:xfrm>
          <a:custGeom>
            <a:avLst/>
            <a:gdLst>
              <a:gd name="connsiteX0" fmla="*/ 426720 w 6874412"/>
              <a:gd name="connsiteY0" fmla="*/ 1282505 h 2328204"/>
              <a:gd name="connsiteX1" fmla="*/ 1228578 w 6874412"/>
              <a:gd name="connsiteY1" fmla="*/ 1535724 h 2328204"/>
              <a:gd name="connsiteX2" fmla="*/ 2044505 w 6874412"/>
              <a:gd name="connsiteY2" fmla="*/ 1803010 h 2328204"/>
              <a:gd name="connsiteX3" fmla="*/ 2719754 w 6874412"/>
              <a:gd name="connsiteY3" fmla="*/ 2014025 h 2328204"/>
              <a:gd name="connsiteX4" fmla="*/ 3057378 w 6874412"/>
              <a:gd name="connsiteY4" fmla="*/ 2154702 h 2328204"/>
              <a:gd name="connsiteX5" fmla="*/ 3380935 w 6874412"/>
              <a:gd name="connsiteY5" fmla="*/ 2225041 h 2328204"/>
              <a:gd name="connsiteX6" fmla="*/ 3577883 w 6874412"/>
              <a:gd name="connsiteY6" fmla="*/ 2295379 h 2328204"/>
              <a:gd name="connsiteX7" fmla="*/ 3760763 w 6874412"/>
              <a:gd name="connsiteY7" fmla="*/ 2281312 h 2328204"/>
              <a:gd name="connsiteX8" fmla="*/ 3718560 w 6874412"/>
              <a:gd name="connsiteY8" fmla="*/ 2154702 h 2328204"/>
              <a:gd name="connsiteX9" fmla="*/ 3620086 w 6874412"/>
              <a:gd name="connsiteY9" fmla="*/ 2042161 h 2328204"/>
              <a:gd name="connsiteX10" fmla="*/ 3648222 w 6874412"/>
              <a:gd name="connsiteY10" fmla="*/ 1915552 h 2328204"/>
              <a:gd name="connsiteX11" fmla="*/ 3591951 w 6874412"/>
              <a:gd name="connsiteY11" fmla="*/ 1845213 h 2328204"/>
              <a:gd name="connsiteX12" fmla="*/ 3493477 w 6874412"/>
              <a:gd name="connsiteY12" fmla="*/ 1803010 h 2328204"/>
              <a:gd name="connsiteX13" fmla="*/ 3465342 w 6874412"/>
              <a:gd name="connsiteY13" fmla="*/ 1676401 h 2328204"/>
              <a:gd name="connsiteX14" fmla="*/ 3465342 w 6874412"/>
              <a:gd name="connsiteY14" fmla="*/ 1591995 h 2328204"/>
              <a:gd name="connsiteX15" fmla="*/ 3634154 w 6874412"/>
              <a:gd name="connsiteY15" fmla="*/ 1620130 h 2328204"/>
              <a:gd name="connsiteX16" fmla="*/ 3788898 w 6874412"/>
              <a:gd name="connsiteY16" fmla="*/ 1535724 h 2328204"/>
              <a:gd name="connsiteX17" fmla="*/ 3859237 w 6874412"/>
              <a:gd name="connsiteY17" fmla="*/ 1437250 h 2328204"/>
              <a:gd name="connsiteX18" fmla="*/ 3929575 w 6874412"/>
              <a:gd name="connsiteY18" fmla="*/ 1198099 h 2328204"/>
              <a:gd name="connsiteX19" fmla="*/ 4140591 w 6874412"/>
              <a:gd name="connsiteY19" fmla="*/ 1029287 h 2328204"/>
              <a:gd name="connsiteX20" fmla="*/ 4323471 w 6874412"/>
              <a:gd name="connsiteY20" fmla="*/ 930813 h 2328204"/>
              <a:gd name="connsiteX21" fmla="*/ 4647028 w 6874412"/>
              <a:gd name="connsiteY21" fmla="*/ 902678 h 2328204"/>
              <a:gd name="connsiteX22" fmla="*/ 4886178 w 6874412"/>
              <a:gd name="connsiteY22" fmla="*/ 846407 h 2328204"/>
              <a:gd name="connsiteX23" fmla="*/ 5223803 w 6874412"/>
              <a:gd name="connsiteY23" fmla="*/ 747933 h 2328204"/>
              <a:gd name="connsiteX24" fmla="*/ 5519225 w 6874412"/>
              <a:gd name="connsiteY24" fmla="*/ 550985 h 2328204"/>
              <a:gd name="connsiteX25" fmla="*/ 6053797 w 6874412"/>
              <a:gd name="connsiteY25" fmla="*/ 185225 h 2328204"/>
              <a:gd name="connsiteX26" fmla="*/ 6152271 w 6874412"/>
              <a:gd name="connsiteY26" fmla="*/ 157090 h 2328204"/>
              <a:gd name="connsiteX27" fmla="*/ 6419557 w 6874412"/>
              <a:gd name="connsiteY27" fmla="*/ 72684 h 2328204"/>
              <a:gd name="connsiteX28" fmla="*/ 6630572 w 6874412"/>
              <a:gd name="connsiteY28" fmla="*/ 2345 h 2328204"/>
              <a:gd name="connsiteX29" fmla="*/ 6771249 w 6874412"/>
              <a:gd name="connsiteY29" fmla="*/ 86752 h 2328204"/>
              <a:gd name="connsiteX30" fmla="*/ 6869723 w 6874412"/>
              <a:gd name="connsiteY30" fmla="*/ 297767 h 2328204"/>
              <a:gd name="connsiteX31" fmla="*/ 6799385 w 6874412"/>
              <a:gd name="connsiteY31" fmla="*/ 522850 h 2328204"/>
              <a:gd name="connsiteX32" fmla="*/ 6729046 w 6874412"/>
              <a:gd name="connsiteY32" fmla="*/ 663527 h 2328204"/>
              <a:gd name="connsiteX33" fmla="*/ 6588369 w 6874412"/>
              <a:gd name="connsiteY33" fmla="*/ 705730 h 2328204"/>
              <a:gd name="connsiteX34" fmla="*/ 6461760 w 6874412"/>
              <a:gd name="connsiteY34" fmla="*/ 691662 h 2328204"/>
              <a:gd name="connsiteX35" fmla="*/ 6321083 w 6874412"/>
              <a:gd name="connsiteY35" fmla="*/ 846407 h 2328204"/>
              <a:gd name="connsiteX36" fmla="*/ 6236677 w 6874412"/>
              <a:gd name="connsiteY36" fmla="*/ 1155896 h 2328204"/>
              <a:gd name="connsiteX37" fmla="*/ 6138203 w 6874412"/>
              <a:gd name="connsiteY37" fmla="*/ 1352844 h 2328204"/>
              <a:gd name="connsiteX38" fmla="*/ 6011594 w 6874412"/>
              <a:gd name="connsiteY38" fmla="*/ 1479453 h 2328204"/>
              <a:gd name="connsiteX39" fmla="*/ 5955323 w 6874412"/>
              <a:gd name="connsiteY39" fmla="*/ 1549792 h 2328204"/>
              <a:gd name="connsiteX40" fmla="*/ 5927188 w 6874412"/>
              <a:gd name="connsiteY40" fmla="*/ 1648265 h 2328204"/>
              <a:gd name="connsiteX41" fmla="*/ 5969391 w 6874412"/>
              <a:gd name="connsiteY41" fmla="*/ 1746739 h 2328204"/>
              <a:gd name="connsiteX42" fmla="*/ 5927188 w 6874412"/>
              <a:gd name="connsiteY42" fmla="*/ 1831145 h 2328204"/>
              <a:gd name="connsiteX43" fmla="*/ 5631766 w 6874412"/>
              <a:gd name="connsiteY43" fmla="*/ 1887416 h 2328204"/>
              <a:gd name="connsiteX44" fmla="*/ 5294142 w 6874412"/>
              <a:gd name="connsiteY44" fmla="*/ 2014025 h 2328204"/>
              <a:gd name="connsiteX45" fmla="*/ 4928382 w 6874412"/>
              <a:gd name="connsiteY45" fmla="*/ 2126567 h 2328204"/>
              <a:gd name="connsiteX46" fmla="*/ 4675163 w 6874412"/>
              <a:gd name="connsiteY46" fmla="*/ 2154702 h 2328204"/>
              <a:gd name="connsiteX47" fmla="*/ 3943643 w 6874412"/>
              <a:gd name="connsiteY47" fmla="*/ 2281312 h 2328204"/>
              <a:gd name="connsiteX48" fmla="*/ 3563815 w 6874412"/>
              <a:gd name="connsiteY48" fmla="*/ 2295379 h 2328204"/>
              <a:gd name="connsiteX49" fmla="*/ 2804160 w 6874412"/>
              <a:gd name="connsiteY49" fmla="*/ 2084364 h 2328204"/>
              <a:gd name="connsiteX50" fmla="*/ 2410265 w 6874412"/>
              <a:gd name="connsiteY50" fmla="*/ 1957755 h 2328204"/>
              <a:gd name="connsiteX51" fmla="*/ 2058572 w 6874412"/>
              <a:gd name="connsiteY51" fmla="*/ 1957755 h 2328204"/>
              <a:gd name="connsiteX52" fmla="*/ 947225 w 6874412"/>
              <a:gd name="connsiteY52" fmla="*/ 2112499 h 2328204"/>
              <a:gd name="connsiteX53" fmla="*/ 440788 w 6874412"/>
              <a:gd name="connsiteY53" fmla="*/ 2154702 h 2328204"/>
              <a:gd name="connsiteX54" fmla="*/ 173502 w 6874412"/>
              <a:gd name="connsiteY54" fmla="*/ 2084364 h 2328204"/>
              <a:gd name="connsiteX55" fmla="*/ 60960 w 6874412"/>
              <a:gd name="connsiteY55" fmla="*/ 1999958 h 2328204"/>
              <a:gd name="connsiteX56" fmla="*/ 18757 w 6874412"/>
              <a:gd name="connsiteY56" fmla="*/ 1901484 h 2328204"/>
              <a:gd name="connsiteX57" fmla="*/ 173502 w 6874412"/>
              <a:gd name="connsiteY57" fmla="*/ 1704536 h 2328204"/>
              <a:gd name="connsiteX58" fmla="*/ 370449 w 6874412"/>
              <a:gd name="connsiteY58" fmla="*/ 1479453 h 2328204"/>
              <a:gd name="connsiteX59" fmla="*/ 426720 w 6874412"/>
              <a:gd name="connsiteY59" fmla="*/ 1282505 h 2328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6874412" h="2328204">
                <a:moveTo>
                  <a:pt x="426720" y="1282505"/>
                </a:moveTo>
                <a:lnTo>
                  <a:pt x="1228578" y="1535724"/>
                </a:lnTo>
                <a:lnTo>
                  <a:pt x="2044505" y="1803010"/>
                </a:lnTo>
                <a:cubicBezTo>
                  <a:pt x="2293034" y="1882727"/>
                  <a:pt x="2550942" y="1955410"/>
                  <a:pt x="2719754" y="2014025"/>
                </a:cubicBezTo>
                <a:cubicBezTo>
                  <a:pt x="2888566" y="2072640"/>
                  <a:pt x="2947181" y="2119533"/>
                  <a:pt x="3057378" y="2154702"/>
                </a:cubicBezTo>
                <a:cubicBezTo>
                  <a:pt x="3167575" y="2189871"/>
                  <a:pt x="3294184" y="2201595"/>
                  <a:pt x="3380935" y="2225041"/>
                </a:cubicBezTo>
                <a:cubicBezTo>
                  <a:pt x="3467686" y="2248487"/>
                  <a:pt x="3514578" y="2286001"/>
                  <a:pt x="3577883" y="2295379"/>
                </a:cubicBezTo>
                <a:cubicBezTo>
                  <a:pt x="3641188" y="2304757"/>
                  <a:pt x="3737317" y="2304758"/>
                  <a:pt x="3760763" y="2281312"/>
                </a:cubicBezTo>
                <a:cubicBezTo>
                  <a:pt x="3784209" y="2257866"/>
                  <a:pt x="3742006" y="2194560"/>
                  <a:pt x="3718560" y="2154702"/>
                </a:cubicBezTo>
                <a:cubicBezTo>
                  <a:pt x="3695114" y="2114844"/>
                  <a:pt x="3631809" y="2082019"/>
                  <a:pt x="3620086" y="2042161"/>
                </a:cubicBezTo>
                <a:cubicBezTo>
                  <a:pt x="3608363" y="2002303"/>
                  <a:pt x="3652911" y="1948377"/>
                  <a:pt x="3648222" y="1915552"/>
                </a:cubicBezTo>
                <a:cubicBezTo>
                  <a:pt x="3643533" y="1882727"/>
                  <a:pt x="3617742" y="1863970"/>
                  <a:pt x="3591951" y="1845213"/>
                </a:cubicBezTo>
                <a:cubicBezTo>
                  <a:pt x="3566160" y="1826456"/>
                  <a:pt x="3514579" y="1831145"/>
                  <a:pt x="3493477" y="1803010"/>
                </a:cubicBezTo>
                <a:cubicBezTo>
                  <a:pt x="3472375" y="1774875"/>
                  <a:pt x="3470031" y="1711570"/>
                  <a:pt x="3465342" y="1676401"/>
                </a:cubicBezTo>
                <a:cubicBezTo>
                  <a:pt x="3460653" y="1641232"/>
                  <a:pt x="3437207" y="1601374"/>
                  <a:pt x="3465342" y="1591995"/>
                </a:cubicBezTo>
                <a:cubicBezTo>
                  <a:pt x="3493477" y="1582616"/>
                  <a:pt x="3580228" y="1629508"/>
                  <a:pt x="3634154" y="1620130"/>
                </a:cubicBezTo>
                <a:cubicBezTo>
                  <a:pt x="3688080" y="1610752"/>
                  <a:pt x="3751384" y="1566204"/>
                  <a:pt x="3788898" y="1535724"/>
                </a:cubicBezTo>
                <a:cubicBezTo>
                  <a:pt x="3826412" y="1505244"/>
                  <a:pt x="3835791" y="1493521"/>
                  <a:pt x="3859237" y="1437250"/>
                </a:cubicBezTo>
                <a:cubicBezTo>
                  <a:pt x="3882683" y="1380979"/>
                  <a:pt x="3882683" y="1266093"/>
                  <a:pt x="3929575" y="1198099"/>
                </a:cubicBezTo>
                <a:cubicBezTo>
                  <a:pt x="3976467" y="1130105"/>
                  <a:pt x="4074942" y="1073835"/>
                  <a:pt x="4140591" y="1029287"/>
                </a:cubicBezTo>
                <a:cubicBezTo>
                  <a:pt x="4206240" y="984739"/>
                  <a:pt x="4239065" y="951915"/>
                  <a:pt x="4323471" y="930813"/>
                </a:cubicBezTo>
                <a:cubicBezTo>
                  <a:pt x="4407877" y="909712"/>
                  <a:pt x="4553244" y="916746"/>
                  <a:pt x="4647028" y="902678"/>
                </a:cubicBezTo>
                <a:cubicBezTo>
                  <a:pt x="4740813" y="888610"/>
                  <a:pt x="4790049" y="872198"/>
                  <a:pt x="4886178" y="846407"/>
                </a:cubicBezTo>
                <a:cubicBezTo>
                  <a:pt x="4982307" y="820616"/>
                  <a:pt x="5118295" y="797170"/>
                  <a:pt x="5223803" y="747933"/>
                </a:cubicBezTo>
                <a:cubicBezTo>
                  <a:pt x="5329311" y="698696"/>
                  <a:pt x="5519225" y="550985"/>
                  <a:pt x="5519225" y="550985"/>
                </a:cubicBezTo>
                <a:cubicBezTo>
                  <a:pt x="5657557" y="457200"/>
                  <a:pt x="5948289" y="250874"/>
                  <a:pt x="6053797" y="185225"/>
                </a:cubicBezTo>
                <a:cubicBezTo>
                  <a:pt x="6159305" y="119576"/>
                  <a:pt x="6152271" y="157090"/>
                  <a:pt x="6152271" y="157090"/>
                </a:cubicBezTo>
                <a:lnTo>
                  <a:pt x="6419557" y="72684"/>
                </a:lnTo>
                <a:cubicBezTo>
                  <a:pt x="6499274" y="46893"/>
                  <a:pt x="6571957" y="0"/>
                  <a:pt x="6630572" y="2345"/>
                </a:cubicBezTo>
                <a:cubicBezTo>
                  <a:pt x="6689187" y="4690"/>
                  <a:pt x="6731391" y="37515"/>
                  <a:pt x="6771249" y="86752"/>
                </a:cubicBezTo>
                <a:cubicBezTo>
                  <a:pt x="6811107" y="135989"/>
                  <a:pt x="6865034" y="225084"/>
                  <a:pt x="6869723" y="297767"/>
                </a:cubicBezTo>
                <a:cubicBezTo>
                  <a:pt x="6874412" y="370450"/>
                  <a:pt x="6822831" y="461890"/>
                  <a:pt x="6799385" y="522850"/>
                </a:cubicBezTo>
                <a:cubicBezTo>
                  <a:pt x="6775939" y="583810"/>
                  <a:pt x="6764215" y="633047"/>
                  <a:pt x="6729046" y="663527"/>
                </a:cubicBezTo>
                <a:cubicBezTo>
                  <a:pt x="6693877" y="694007"/>
                  <a:pt x="6632917" y="701041"/>
                  <a:pt x="6588369" y="705730"/>
                </a:cubicBezTo>
                <a:cubicBezTo>
                  <a:pt x="6543821" y="710419"/>
                  <a:pt x="6506308" y="668216"/>
                  <a:pt x="6461760" y="691662"/>
                </a:cubicBezTo>
                <a:cubicBezTo>
                  <a:pt x="6417212" y="715108"/>
                  <a:pt x="6358597" y="769035"/>
                  <a:pt x="6321083" y="846407"/>
                </a:cubicBezTo>
                <a:cubicBezTo>
                  <a:pt x="6283569" y="923779"/>
                  <a:pt x="6267157" y="1071490"/>
                  <a:pt x="6236677" y="1155896"/>
                </a:cubicBezTo>
                <a:cubicBezTo>
                  <a:pt x="6206197" y="1240302"/>
                  <a:pt x="6175717" y="1298918"/>
                  <a:pt x="6138203" y="1352844"/>
                </a:cubicBezTo>
                <a:cubicBezTo>
                  <a:pt x="6100689" y="1406770"/>
                  <a:pt x="6042074" y="1446628"/>
                  <a:pt x="6011594" y="1479453"/>
                </a:cubicBezTo>
                <a:cubicBezTo>
                  <a:pt x="5981114" y="1512278"/>
                  <a:pt x="5969391" y="1521657"/>
                  <a:pt x="5955323" y="1549792"/>
                </a:cubicBezTo>
                <a:cubicBezTo>
                  <a:pt x="5941255" y="1577927"/>
                  <a:pt x="5924843" y="1615441"/>
                  <a:pt x="5927188" y="1648265"/>
                </a:cubicBezTo>
                <a:cubicBezTo>
                  <a:pt x="5929533" y="1681089"/>
                  <a:pt x="5969391" y="1716259"/>
                  <a:pt x="5969391" y="1746739"/>
                </a:cubicBezTo>
                <a:cubicBezTo>
                  <a:pt x="5969391" y="1777219"/>
                  <a:pt x="5983459" y="1807699"/>
                  <a:pt x="5927188" y="1831145"/>
                </a:cubicBezTo>
                <a:cubicBezTo>
                  <a:pt x="5870917" y="1854591"/>
                  <a:pt x="5737274" y="1856936"/>
                  <a:pt x="5631766" y="1887416"/>
                </a:cubicBezTo>
                <a:cubicBezTo>
                  <a:pt x="5526258" y="1917896"/>
                  <a:pt x="5411373" y="1974167"/>
                  <a:pt x="5294142" y="2014025"/>
                </a:cubicBezTo>
                <a:cubicBezTo>
                  <a:pt x="5176911" y="2053883"/>
                  <a:pt x="5031545" y="2103121"/>
                  <a:pt x="4928382" y="2126567"/>
                </a:cubicBezTo>
                <a:cubicBezTo>
                  <a:pt x="4825219" y="2150013"/>
                  <a:pt x="4839286" y="2128911"/>
                  <a:pt x="4675163" y="2154702"/>
                </a:cubicBezTo>
                <a:cubicBezTo>
                  <a:pt x="4511040" y="2180493"/>
                  <a:pt x="4128868" y="2257866"/>
                  <a:pt x="3943643" y="2281312"/>
                </a:cubicBezTo>
                <a:cubicBezTo>
                  <a:pt x="3758418" y="2304758"/>
                  <a:pt x="3753729" y="2328204"/>
                  <a:pt x="3563815" y="2295379"/>
                </a:cubicBezTo>
                <a:cubicBezTo>
                  <a:pt x="3373901" y="2262554"/>
                  <a:pt x="2996418" y="2140635"/>
                  <a:pt x="2804160" y="2084364"/>
                </a:cubicBezTo>
                <a:cubicBezTo>
                  <a:pt x="2611902" y="2028093"/>
                  <a:pt x="2534530" y="1978857"/>
                  <a:pt x="2410265" y="1957755"/>
                </a:cubicBezTo>
                <a:cubicBezTo>
                  <a:pt x="2286000" y="1936654"/>
                  <a:pt x="2302412" y="1931964"/>
                  <a:pt x="2058572" y="1957755"/>
                </a:cubicBezTo>
                <a:cubicBezTo>
                  <a:pt x="1814732" y="1983546"/>
                  <a:pt x="1216856" y="2079674"/>
                  <a:pt x="947225" y="2112499"/>
                </a:cubicBezTo>
                <a:cubicBezTo>
                  <a:pt x="677594" y="2145324"/>
                  <a:pt x="569742" y="2159391"/>
                  <a:pt x="440788" y="2154702"/>
                </a:cubicBezTo>
                <a:cubicBezTo>
                  <a:pt x="311834" y="2150013"/>
                  <a:pt x="236807" y="2110155"/>
                  <a:pt x="173502" y="2084364"/>
                </a:cubicBezTo>
                <a:cubicBezTo>
                  <a:pt x="110197" y="2058573"/>
                  <a:pt x="86751" y="2030438"/>
                  <a:pt x="60960" y="1999958"/>
                </a:cubicBezTo>
                <a:cubicBezTo>
                  <a:pt x="35169" y="1969478"/>
                  <a:pt x="0" y="1950721"/>
                  <a:pt x="18757" y="1901484"/>
                </a:cubicBezTo>
                <a:cubicBezTo>
                  <a:pt x="37514" y="1852247"/>
                  <a:pt x="114887" y="1774875"/>
                  <a:pt x="173502" y="1704536"/>
                </a:cubicBezTo>
                <a:cubicBezTo>
                  <a:pt x="232117" y="1634198"/>
                  <a:pt x="321212" y="1549791"/>
                  <a:pt x="370449" y="1479453"/>
                </a:cubicBezTo>
                <a:cubicBezTo>
                  <a:pt x="419686" y="1409115"/>
                  <a:pt x="444304" y="1345810"/>
                  <a:pt x="426720" y="1282505"/>
                </a:cubicBezTo>
                <a:close/>
              </a:path>
            </a:pathLst>
          </a:cu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grayscl/>
          </a:blip>
          <a:srcRect/>
          <a:stretch>
            <a:fillRect/>
          </a:stretch>
        </p:blipFill>
        <p:spPr bwMode="auto">
          <a:xfrm>
            <a:off x="293883" y="4848152"/>
            <a:ext cx="2561859" cy="1816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" name="Connecteur droit 29"/>
          <p:cNvCxnSpPr/>
          <p:nvPr/>
        </p:nvCxnSpPr>
        <p:spPr>
          <a:xfrm flipH="1" flipV="1">
            <a:off x="745589" y="5556740"/>
            <a:ext cx="984737" cy="42202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Arc 33"/>
          <p:cNvSpPr/>
          <p:nvPr/>
        </p:nvSpPr>
        <p:spPr>
          <a:xfrm>
            <a:off x="1603717" y="5978769"/>
            <a:ext cx="239151" cy="295423"/>
          </a:xfrm>
          <a:prstGeom prst="arc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Forme libre 34"/>
          <p:cNvSpPr/>
          <p:nvPr/>
        </p:nvSpPr>
        <p:spPr>
          <a:xfrm>
            <a:off x="689317" y="5509846"/>
            <a:ext cx="1758461" cy="1130105"/>
          </a:xfrm>
          <a:custGeom>
            <a:avLst/>
            <a:gdLst>
              <a:gd name="connsiteX0" fmla="*/ 675249 w 1758461"/>
              <a:gd name="connsiteY0" fmla="*/ 1130105 h 1130105"/>
              <a:gd name="connsiteX1" fmla="*/ 1041009 w 1758461"/>
              <a:gd name="connsiteY1" fmla="*/ 595532 h 1130105"/>
              <a:gd name="connsiteX2" fmla="*/ 998806 w 1758461"/>
              <a:gd name="connsiteY2" fmla="*/ 539262 h 1130105"/>
              <a:gd name="connsiteX3" fmla="*/ 858129 w 1758461"/>
              <a:gd name="connsiteY3" fmla="*/ 454856 h 1130105"/>
              <a:gd name="connsiteX4" fmla="*/ 239151 w 1758461"/>
              <a:gd name="connsiteY4" fmla="*/ 187569 h 1130105"/>
              <a:gd name="connsiteX5" fmla="*/ 98474 w 1758461"/>
              <a:gd name="connsiteY5" fmla="*/ 145366 h 1130105"/>
              <a:gd name="connsiteX6" fmla="*/ 14068 w 1758461"/>
              <a:gd name="connsiteY6" fmla="*/ 89096 h 1130105"/>
              <a:gd name="connsiteX7" fmla="*/ 14068 w 1758461"/>
              <a:gd name="connsiteY7" fmla="*/ 46892 h 1130105"/>
              <a:gd name="connsiteX8" fmla="*/ 42203 w 1758461"/>
              <a:gd name="connsiteY8" fmla="*/ 4689 h 1130105"/>
              <a:gd name="connsiteX9" fmla="*/ 126609 w 1758461"/>
              <a:gd name="connsiteY9" fmla="*/ 18757 h 1130105"/>
              <a:gd name="connsiteX10" fmla="*/ 295421 w 1758461"/>
              <a:gd name="connsiteY10" fmla="*/ 103163 h 1130105"/>
              <a:gd name="connsiteX11" fmla="*/ 604911 w 1758461"/>
              <a:gd name="connsiteY11" fmla="*/ 243840 h 1130105"/>
              <a:gd name="connsiteX12" fmla="*/ 1111348 w 1758461"/>
              <a:gd name="connsiteY12" fmla="*/ 440788 h 1130105"/>
              <a:gd name="connsiteX13" fmla="*/ 1758461 w 1758461"/>
              <a:gd name="connsiteY13" fmla="*/ 679939 h 1130105"/>
              <a:gd name="connsiteX14" fmla="*/ 1758461 w 1758461"/>
              <a:gd name="connsiteY14" fmla="*/ 679939 h 1130105"/>
              <a:gd name="connsiteX15" fmla="*/ 1758461 w 1758461"/>
              <a:gd name="connsiteY15" fmla="*/ 679939 h 1130105"/>
              <a:gd name="connsiteX16" fmla="*/ 1758461 w 1758461"/>
              <a:gd name="connsiteY16" fmla="*/ 679939 h 1130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58461" h="1130105">
                <a:moveTo>
                  <a:pt x="675249" y="1130105"/>
                </a:moveTo>
                <a:cubicBezTo>
                  <a:pt x="831166" y="912055"/>
                  <a:pt x="987083" y="694006"/>
                  <a:pt x="1041009" y="595532"/>
                </a:cubicBezTo>
                <a:cubicBezTo>
                  <a:pt x="1094935" y="497058"/>
                  <a:pt x="1029286" y="562708"/>
                  <a:pt x="998806" y="539262"/>
                </a:cubicBezTo>
                <a:cubicBezTo>
                  <a:pt x="968326" y="515816"/>
                  <a:pt x="984738" y="513472"/>
                  <a:pt x="858129" y="454856"/>
                </a:cubicBezTo>
                <a:cubicBezTo>
                  <a:pt x="731520" y="396241"/>
                  <a:pt x="365760" y="239151"/>
                  <a:pt x="239151" y="187569"/>
                </a:cubicBezTo>
                <a:cubicBezTo>
                  <a:pt x="112542" y="135987"/>
                  <a:pt x="135988" y="161778"/>
                  <a:pt x="98474" y="145366"/>
                </a:cubicBezTo>
                <a:cubicBezTo>
                  <a:pt x="60960" y="128954"/>
                  <a:pt x="28136" y="105508"/>
                  <a:pt x="14068" y="89096"/>
                </a:cubicBezTo>
                <a:cubicBezTo>
                  <a:pt x="0" y="72684"/>
                  <a:pt x="9379" y="60960"/>
                  <a:pt x="14068" y="46892"/>
                </a:cubicBezTo>
                <a:cubicBezTo>
                  <a:pt x="18757" y="32824"/>
                  <a:pt x="23446" y="9378"/>
                  <a:pt x="42203" y="4689"/>
                </a:cubicBezTo>
                <a:cubicBezTo>
                  <a:pt x="60960" y="0"/>
                  <a:pt x="84406" y="2345"/>
                  <a:pt x="126609" y="18757"/>
                </a:cubicBezTo>
                <a:cubicBezTo>
                  <a:pt x="168812" y="35169"/>
                  <a:pt x="215704" y="65649"/>
                  <a:pt x="295421" y="103163"/>
                </a:cubicBezTo>
                <a:cubicBezTo>
                  <a:pt x="375138" y="140677"/>
                  <a:pt x="468923" y="187569"/>
                  <a:pt x="604911" y="243840"/>
                </a:cubicBezTo>
                <a:cubicBezTo>
                  <a:pt x="740899" y="300111"/>
                  <a:pt x="1111348" y="440788"/>
                  <a:pt x="1111348" y="440788"/>
                </a:cubicBezTo>
                <a:lnTo>
                  <a:pt x="1758461" y="679939"/>
                </a:lnTo>
                <a:lnTo>
                  <a:pt x="1758461" y="679939"/>
                </a:lnTo>
                <a:lnTo>
                  <a:pt x="1758461" y="679939"/>
                </a:lnTo>
                <a:lnTo>
                  <a:pt x="1758461" y="679939"/>
                </a:ln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7" name="Connecteur droit avec flèche 36"/>
          <p:cNvCxnSpPr/>
          <p:nvPr/>
        </p:nvCxnSpPr>
        <p:spPr>
          <a:xfrm>
            <a:off x="2152357" y="6077243"/>
            <a:ext cx="393895" cy="14067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>
          <a:xfrm flipH="1" flipV="1">
            <a:off x="337625" y="5373858"/>
            <a:ext cx="337624" cy="15474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oneTexte 43"/>
          <p:cNvSpPr txBox="1"/>
          <p:nvPr/>
        </p:nvSpPr>
        <p:spPr>
          <a:xfrm>
            <a:off x="0" y="5092504"/>
            <a:ext cx="309489" cy="30949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A</a:t>
            </a:r>
            <a:endParaRPr lang="fr-F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fr-FR" dirty="0" smtClean="0"/>
              <a:t>CAP M</a:t>
            </a:r>
            <a:endParaRPr dirty="0"/>
          </a:p>
        </p:txBody>
      </p:sp>
      <p:pic>
        <p:nvPicPr>
          <p:cNvPr id="198" name="Google Shape;198;p2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2669" r="12669"/>
          <a:stretch/>
        </p:blipFill>
        <p:spPr>
          <a:xfrm>
            <a:off x="1237350" y="1196750"/>
            <a:ext cx="6669300" cy="55749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0"/>
          <p:cNvSpPr txBox="1"/>
          <p:nvPr/>
        </p:nvSpPr>
        <p:spPr>
          <a:xfrm>
            <a:off x="4290645" y="3581200"/>
            <a:ext cx="2813539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700" dirty="0" smtClean="0">
                <a:latin typeface="Calibri"/>
                <a:ea typeface="Calibri"/>
                <a:cs typeface="Calibri"/>
                <a:sym typeface="Calibri"/>
              </a:rPr>
              <a:t>9 kms </a:t>
            </a:r>
            <a:endParaRPr sz="2700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700" dirty="0" smtClean="0">
                <a:latin typeface="Calibri"/>
                <a:ea typeface="Calibri"/>
                <a:cs typeface="Calibri"/>
                <a:sym typeface="Calibri"/>
              </a:rPr>
              <a:t>250 d+</a:t>
            </a:r>
            <a:endParaRPr sz="27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0" name="Google Shape;20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2880" y="5051328"/>
            <a:ext cx="3895725" cy="16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/>
          <p:cNvSpPr txBox="1"/>
          <p:nvPr/>
        </p:nvSpPr>
        <p:spPr>
          <a:xfrm>
            <a:off x="196947" y="5078437"/>
            <a:ext cx="388268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M = 1 grande boucle et 1 petite boucle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Programme du week-end</a:t>
            </a:r>
            <a:endParaRPr lang="fr-FR" dirty="0">
              <a:solidFill>
                <a:schemeClr val="accent1"/>
              </a:solidFill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534572" y="2475911"/>
          <a:ext cx="8187396" cy="2229730"/>
        </p:xfrm>
        <a:graphic>
          <a:graphicData uri="http://schemas.openxmlformats.org/drawingml/2006/table">
            <a:tbl>
              <a:tblPr firstRow="1" bandRow="1">
                <a:tableStyleId>{ED4A93DB-D6CD-4B00-87AC-4FB2F0DDFBCA}</a:tableStyleId>
              </a:tblPr>
              <a:tblGrid>
                <a:gridCol w="4093698"/>
                <a:gridCol w="4093698"/>
              </a:tblGrid>
              <a:tr h="658385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Samedi 31 mai matin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THV OPEN</a:t>
                      </a:r>
                      <a:r>
                        <a:rPr lang="fr-FR" baseline="0" dirty="0" smtClean="0"/>
                        <a:t> M,S, XS, Trikids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8385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Samedi</a:t>
                      </a:r>
                      <a:r>
                        <a:rPr lang="fr-FR" baseline="0" dirty="0" smtClean="0"/>
                        <a:t> 31 mai après midi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CHAMPIONNAT DE FRANCE</a:t>
                      </a:r>
                      <a:r>
                        <a:rPr lang="fr-FR" baseline="0" dirty="0" smtClean="0"/>
                        <a:t> TRIATHLON</a:t>
                      </a:r>
                    </a:p>
                    <a:p>
                      <a:pPr algn="ctr"/>
                      <a:r>
                        <a:rPr lang="fr-FR" baseline="0" dirty="0" smtClean="0"/>
                        <a:t>Individuel Adultes format Sprint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296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Dimanche  1</a:t>
                      </a:r>
                      <a:r>
                        <a:rPr lang="fr-FR" baseline="30000" dirty="0" smtClean="0"/>
                        <a:t>er</a:t>
                      </a:r>
                      <a:r>
                        <a:rPr lang="fr-FR" dirty="0" smtClean="0"/>
                        <a:t>  juin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CHAMPIONNAT DE FRANCE</a:t>
                      </a:r>
                      <a:r>
                        <a:rPr lang="fr-FR" baseline="0" dirty="0" smtClean="0"/>
                        <a:t> TRIATHLON</a:t>
                      </a:r>
                    </a:p>
                    <a:p>
                      <a:pPr algn="ctr"/>
                      <a:r>
                        <a:rPr lang="fr-FR" baseline="0" dirty="0" smtClean="0"/>
                        <a:t>Individuel Jeunes 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8129" y="895874"/>
            <a:ext cx="7469945" cy="543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6" name="Google Shape;546;p8"/>
          <p:cNvSpPr txBox="1"/>
          <p:nvPr/>
        </p:nvSpPr>
        <p:spPr>
          <a:xfrm>
            <a:off x="182880" y="188650"/>
            <a:ext cx="8721969" cy="4000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2000" b="0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Parcours </a:t>
            </a:r>
            <a:r>
              <a:rPr lang="fr-FR" sz="2000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CAP </a:t>
            </a:r>
            <a:r>
              <a:rPr lang="fr-FR" sz="2000" b="0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XS = 2,</a:t>
            </a:r>
            <a:r>
              <a:rPr lang="fr-FR" sz="2000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fr-FR" sz="2000" b="0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km // Parcours S = 2 boucles = 5 kms</a:t>
            </a:r>
            <a:endParaRPr sz="2000" b="0" i="0" u="none" strike="noStrike" cap="none" dirty="0">
              <a:solidFill>
                <a:schemeClr val="bg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p8"/>
          <p:cNvSpPr/>
          <p:nvPr/>
        </p:nvSpPr>
        <p:spPr>
          <a:xfrm>
            <a:off x="4659410" y="2851169"/>
            <a:ext cx="1249022" cy="384400"/>
          </a:xfrm>
          <a:custGeom>
            <a:avLst/>
            <a:gdLst/>
            <a:ahLst/>
            <a:cxnLst/>
            <a:rect l="l" t="t" r="r" b="b"/>
            <a:pathLst>
              <a:path w="57300" h="16104" extrusionOk="0">
                <a:moveTo>
                  <a:pt x="0" y="6792"/>
                </a:moveTo>
                <a:cubicBezTo>
                  <a:pt x="3100" y="3694"/>
                  <a:pt x="7302" y="-1040"/>
                  <a:pt x="11460" y="346"/>
                </a:cubicBezTo>
                <a:cubicBezTo>
                  <a:pt x="16748" y="2109"/>
                  <a:pt x="17632" y="10760"/>
                  <a:pt x="22920" y="12522"/>
                </a:cubicBezTo>
                <a:cubicBezTo>
                  <a:pt x="27370" y="14005"/>
                  <a:pt x="32079" y="10424"/>
                  <a:pt x="36529" y="8941"/>
                </a:cubicBezTo>
                <a:cubicBezTo>
                  <a:pt x="43477" y="6626"/>
                  <a:pt x="52121" y="10925"/>
                  <a:pt x="57300" y="16104"/>
                </a:cubicBezTo>
              </a:path>
            </a:pathLst>
          </a:custGeom>
          <a:noFill/>
          <a:ln w="57150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6" name="Forme libre 5"/>
          <p:cNvSpPr/>
          <p:nvPr/>
        </p:nvSpPr>
        <p:spPr>
          <a:xfrm>
            <a:off x="1556825" y="1270782"/>
            <a:ext cx="5955323" cy="4911968"/>
          </a:xfrm>
          <a:custGeom>
            <a:avLst/>
            <a:gdLst>
              <a:gd name="connsiteX0" fmla="*/ 3901440 w 5955323"/>
              <a:gd name="connsiteY0" fmla="*/ 1388012 h 4911968"/>
              <a:gd name="connsiteX1" fmla="*/ 4182793 w 5955323"/>
              <a:gd name="connsiteY1" fmla="*/ 1669366 h 4911968"/>
              <a:gd name="connsiteX2" fmla="*/ 4323470 w 5955323"/>
              <a:gd name="connsiteY2" fmla="*/ 1908516 h 4911968"/>
              <a:gd name="connsiteX3" fmla="*/ 4365673 w 5955323"/>
              <a:gd name="connsiteY3" fmla="*/ 2006990 h 4911968"/>
              <a:gd name="connsiteX4" fmla="*/ 4520418 w 5955323"/>
              <a:gd name="connsiteY4" fmla="*/ 2147667 h 4911968"/>
              <a:gd name="connsiteX5" fmla="*/ 5083126 w 5955323"/>
              <a:gd name="connsiteY5" fmla="*/ 2091396 h 4911968"/>
              <a:gd name="connsiteX6" fmla="*/ 5505157 w 5955323"/>
              <a:gd name="connsiteY6" fmla="*/ 2316480 h 4911968"/>
              <a:gd name="connsiteX7" fmla="*/ 5631766 w 5955323"/>
              <a:gd name="connsiteY7" fmla="*/ 2696307 h 4911968"/>
              <a:gd name="connsiteX8" fmla="*/ 5462953 w 5955323"/>
              <a:gd name="connsiteY8" fmla="*/ 3005796 h 4911968"/>
              <a:gd name="connsiteX9" fmla="*/ 5420750 w 5955323"/>
              <a:gd name="connsiteY9" fmla="*/ 3301218 h 4911968"/>
              <a:gd name="connsiteX10" fmla="*/ 5533292 w 5955323"/>
              <a:gd name="connsiteY10" fmla="*/ 3596640 h 4911968"/>
              <a:gd name="connsiteX11" fmla="*/ 5477021 w 5955323"/>
              <a:gd name="connsiteY11" fmla="*/ 3835790 h 4911968"/>
              <a:gd name="connsiteX12" fmla="*/ 5477021 w 5955323"/>
              <a:gd name="connsiteY12" fmla="*/ 4074941 h 4911968"/>
              <a:gd name="connsiteX13" fmla="*/ 5856849 w 5955323"/>
              <a:gd name="connsiteY13" fmla="*/ 4581378 h 4911968"/>
              <a:gd name="connsiteX14" fmla="*/ 5941255 w 5955323"/>
              <a:gd name="connsiteY14" fmla="*/ 4707987 h 4911968"/>
              <a:gd name="connsiteX15" fmla="*/ 5772443 w 5955323"/>
              <a:gd name="connsiteY15" fmla="*/ 4834596 h 4911968"/>
              <a:gd name="connsiteX16" fmla="*/ 5251938 w 5955323"/>
              <a:gd name="connsiteY16" fmla="*/ 4243753 h 4911968"/>
              <a:gd name="connsiteX17" fmla="*/ 4773637 w 5955323"/>
              <a:gd name="connsiteY17" fmla="*/ 4004603 h 4911968"/>
              <a:gd name="connsiteX18" fmla="*/ 3662289 w 5955323"/>
              <a:gd name="connsiteY18" fmla="*/ 3652910 h 4911968"/>
              <a:gd name="connsiteX19" fmla="*/ 3507544 w 5955323"/>
              <a:gd name="connsiteY19" fmla="*/ 3399692 h 4911968"/>
              <a:gd name="connsiteX20" fmla="*/ 3296529 w 5955323"/>
              <a:gd name="connsiteY20" fmla="*/ 3160541 h 4911968"/>
              <a:gd name="connsiteX21" fmla="*/ 2396197 w 5955323"/>
              <a:gd name="connsiteY21" fmla="*/ 3019864 h 4911968"/>
              <a:gd name="connsiteX22" fmla="*/ 2100775 w 5955323"/>
              <a:gd name="connsiteY22" fmla="*/ 3048000 h 4911968"/>
              <a:gd name="connsiteX23" fmla="*/ 1298917 w 5955323"/>
              <a:gd name="connsiteY23" fmla="*/ 2766646 h 4911968"/>
              <a:gd name="connsiteX24" fmla="*/ 750277 w 5955323"/>
              <a:gd name="connsiteY24" fmla="*/ 2246141 h 4911968"/>
              <a:gd name="connsiteX25" fmla="*/ 665870 w 5955323"/>
              <a:gd name="connsiteY25" fmla="*/ 2077329 h 4911968"/>
              <a:gd name="connsiteX26" fmla="*/ 384517 w 5955323"/>
              <a:gd name="connsiteY26" fmla="*/ 2021058 h 4911968"/>
              <a:gd name="connsiteX27" fmla="*/ 271975 w 5955323"/>
              <a:gd name="connsiteY27" fmla="*/ 1641230 h 4911968"/>
              <a:gd name="connsiteX28" fmla="*/ 454855 w 5955323"/>
              <a:gd name="connsiteY28" fmla="*/ 1261403 h 4911968"/>
              <a:gd name="connsiteX29" fmla="*/ 567397 w 5955323"/>
              <a:gd name="connsiteY29" fmla="*/ 1050387 h 4911968"/>
              <a:gd name="connsiteX30" fmla="*/ 834683 w 5955323"/>
              <a:gd name="connsiteY30" fmla="*/ 825304 h 4911968"/>
              <a:gd name="connsiteX31" fmla="*/ 1031630 w 5955323"/>
              <a:gd name="connsiteY31" fmla="*/ 825304 h 4911968"/>
              <a:gd name="connsiteX32" fmla="*/ 1425526 w 5955323"/>
              <a:gd name="connsiteY32" fmla="*/ 909710 h 4911968"/>
              <a:gd name="connsiteX33" fmla="*/ 1552135 w 5955323"/>
              <a:gd name="connsiteY33" fmla="*/ 909710 h 4911968"/>
              <a:gd name="connsiteX34" fmla="*/ 1566203 w 5955323"/>
              <a:gd name="connsiteY34" fmla="*/ 628356 h 4911968"/>
              <a:gd name="connsiteX35" fmla="*/ 1397390 w 5955323"/>
              <a:gd name="connsiteY35" fmla="*/ 572086 h 4911968"/>
              <a:gd name="connsiteX36" fmla="*/ 1116037 w 5955323"/>
              <a:gd name="connsiteY36" fmla="*/ 473612 h 4911968"/>
              <a:gd name="connsiteX37" fmla="*/ 694006 w 5955323"/>
              <a:gd name="connsiteY37" fmla="*/ 487680 h 4911968"/>
              <a:gd name="connsiteX38" fmla="*/ 286043 w 5955323"/>
              <a:gd name="connsiteY38" fmla="*/ 698695 h 4911968"/>
              <a:gd name="connsiteX39" fmla="*/ 60960 w 5955323"/>
              <a:gd name="connsiteY39" fmla="*/ 1106658 h 4911968"/>
              <a:gd name="connsiteX40" fmla="*/ 4689 w 5955323"/>
              <a:gd name="connsiteY40" fmla="*/ 1050387 h 4911968"/>
              <a:gd name="connsiteX41" fmla="*/ 89095 w 5955323"/>
              <a:gd name="connsiteY41" fmla="*/ 909710 h 4911968"/>
              <a:gd name="connsiteX42" fmla="*/ 286043 w 5955323"/>
              <a:gd name="connsiteY42" fmla="*/ 642424 h 4911968"/>
              <a:gd name="connsiteX43" fmla="*/ 567397 w 5955323"/>
              <a:gd name="connsiteY43" fmla="*/ 445476 h 4911968"/>
              <a:gd name="connsiteX44" fmla="*/ 1017563 w 5955323"/>
              <a:gd name="connsiteY44" fmla="*/ 403273 h 4911968"/>
              <a:gd name="connsiteX45" fmla="*/ 1158240 w 5955323"/>
              <a:gd name="connsiteY45" fmla="*/ 262596 h 4911968"/>
              <a:gd name="connsiteX46" fmla="*/ 1284849 w 5955323"/>
              <a:gd name="connsiteY46" fmla="*/ 65649 h 4911968"/>
              <a:gd name="connsiteX47" fmla="*/ 1467729 w 5955323"/>
              <a:gd name="connsiteY47" fmla="*/ 9378 h 4911968"/>
              <a:gd name="connsiteX48" fmla="*/ 1819421 w 5955323"/>
              <a:gd name="connsiteY48" fmla="*/ 121920 h 4911968"/>
              <a:gd name="connsiteX49" fmla="*/ 1946030 w 5955323"/>
              <a:gd name="connsiteY49" fmla="*/ 290732 h 4911968"/>
              <a:gd name="connsiteX50" fmla="*/ 2185181 w 5955323"/>
              <a:gd name="connsiteY50" fmla="*/ 262596 h 4911968"/>
              <a:gd name="connsiteX51" fmla="*/ 2396197 w 5955323"/>
              <a:gd name="connsiteY51" fmla="*/ 220393 h 4911968"/>
              <a:gd name="connsiteX52" fmla="*/ 2536873 w 5955323"/>
              <a:gd name="connsiteY52" fmla="*/ 431409 h 4911968"/>
              <a:gd name="connsiteX53" fmla="*/ 2818227 w 5955323"/>
              <a:gd name="connsiteY53" fmla="*/ 558018 h 4911968"/>
              <a:gd name="connsiteX54" fmla="*/ 2930769 w 5955323"/>
              <a:gd name="connsiteY54" fmla="*/ 684627 h 4911968"/>
              <a:gd name="connsiteX55" fmla="*/ 3141784 w 5955323"/>
              <a:gd name="connsiteY55" fmla="*/ 684627 h 4911968"/>
              <a:gd name="connsiteX56" fmla="*/ 3282461 w 5955323"/>
              <a:gd name="connsiteY56" fmla="*/ 980049 h 4911968"/>
              <a:gd name="connsiteX57" fmla="*/ 3296529 w 5955323"/>
              <a:gd name="connsiteY57" fmla="*/ 1176996 h 4911968"/>
              <a:gd name="connsiteX58" fmla="*/ 3099581 w 5955323"/>
              <a:gd name="connsiteY58" fmla="*/ 1162929 h 4911968"/>
              <a:gd name="connsiteX59" fmla="*/ 2776024 w 5955323"/>
              <a:gd name="connsiteY59" fmla="*/ 909710 h 4911968"/>
              <a:gd name="connsiteX60" fmla="*/ 2621280 w 5955323"/>
              <a:gd name="connsiteY60" fmla="*/ 698695 h 4911968"/>
              <a:gd name="connsiteX61" fmla="*/ 2297723 w 5955323"/>
              <a:gd name="connsiteY61" fmla="*/ 642424 h 4911968"/>
              <a:gd name="connsiteX62" fmla="*/ 2157046 w 5955323"/>
              <a:gd name="connsiteY62" fmla="*/ 642424 h 4911968"/>
              <a:gd name="connsiteX63" fmla="*/ 2199249 w 5955323"/>
              <a:gd name="connsiteY63" fmla="*/ 825304 h 4911968"/>
              <a:gd name="connsiteX64" fmla="*/ 2480603 w 5955323"/>
              <a:gd name="connsiteY64" fmla="*/ 853440 h 4911968"/>
              <a:gd name="connsiteX65" fmla="*/ 2691618 w 5955323"/>
              <a:gd name="connsiteY65" fmla="*/ 1176996 h 4911968"/>
              <a:gd name="connsiteX66" fmla="*/ 2705686 w 5955323"/>
              <a:gd name="connsiteY66" fmla="*/ 1486486 h 4911968"/>
              <a:gd name="connsiteX67" fmla="*/ 2733821 w 5955323"/>
              <a:gd name="connsiteY67" fmla="*/ 1627163 h 4911968"/>
              <a:gd name="connsiteX68" fmla="*/ 2972972 w 5955323"/>
              <a:gd name="connsiteY68" fmla="*/ 1767840 h 4911968"/>
              <a:gd name="connsiteX69" fmla="*/ 3479409 w 5955323"/>
              <a:gd name="connsiteY69" fmla="*/ 2006990 h 4911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5955323" h="4911968">
                <a:moveTo>
                  <a:pt x="3901440" y="1388012"/>
                </a:moveTo>
                <a:cubicBezTo>
                  <a:pt x="4006947" y="1485314"/>
                  <a:pt x="4112455" y="1582616"/>
                  <a:pt x="4182793" y="1669366"/>
                </a:cubicBezTo>
                <a:cubicBezTo>
                  <a:pt x="4253131" y="1756116"/>
                  <a:pt x="4292990" y="1852245"/>
                  <a:pt x="4323470" y="1908516"/>
                </a:cubicBezTo>
                <a:cubicBezTo>
                  <a:pt x="4353950" y="1964787"/>
                  <a:pt x="4332848" y="1967132"/>
                  <a:pt x="4365673" y="2006990"/>
                </a:cubicBezTo>
                <a:cubicBezTo>
                  <a:pt x="4398498" y="2046848"/>
                  <a:pt x="4400843" y="2133599"/>
                  <a:pt x="4520418" y="2147667"/>
                </a:cubicBezTo>
                <a:cubicBezTo>
                  <a:pt x="4639993" y="2161735"/>
                  <a:pt x="4919003" y="2063261"/>
                  <a:pt x="5083126" y="2091396"/>
                </a:cubicBezTo>
                <a:cubicBezTo>
                  <a:pt x="5247249" y="2119531"/>
                  <a:pt x="5413717" y="2215662"/>
                  <a:pt x="5505157" y="2316480"/>
                </a:cubicBezTo>
                <a:cubicBezTo>
                  <a:pt x="5596597" y="2417298"/>
                  <a:pt x="5638800" y="2581421"/>
                  <a:pt x="5631766" y="2696307"/>
                </a:cubicBezTo>
                <a:cubicBezTo>
                  <a:pt x="5624732" y="2811193"/>
                  <a:pt x="5498122" y="2904978"/>
                  <a:pt x="5462953" y="3005796"/>
                </a:cubicBezTo>
                <a:cubicBezTo>
                  <a:pt x="5427784" y="3106614"/>
                  <a:pt x="5409027" y="3202744"/>
                  <a:pt x="5420750" y="3301218"/>
                </a:cubicBezTo>
                <a:cubicBezTo>
                  <a:pt x="5432473" y="3399692"/>
                  <a:pt x="5523914" y="3507545"/>
                  <a:pt x="5533292" y="3596640"/>
                </a:cubicBezTo>
                <a:cubicBezTo>
                  <a:pt x="5542670" y="3685735"/>
                  <a:pt x="5486400" y="3756073"/>
                  <a:pt x="5477021" y="3835790"/>
                </a:cubicBezTo>
                <a:cubicBezTo>
                  <a:pt x="5467643" y="3915507"/>
                  <a:pt x="5413716" y="3950676"/>
                  <a:pt x="5477021" y="4074941"/>
                </a:cubicBezTo>
                <a:cubicBezTo>
                  <a:pt x="5540326" y="4199206"/>
                  <a:pt x="5779477" y="4475870"/>
                  <a:pt x="5856849" y="4581378"/>
                </a:cubicBezTo>
                <a:cubicBezTo>
                  <a:pt x="5934221" y="4686886"/>
                  <a:pt x="5955323" y="4665784"/>
                  <a:pt x="5941255" y="4707987"/>
                </a:cubicBezTo>
                <a:cubicBezTo>
                  <a:pt x="5927187" y="4750190"/>
                  <a:pt x="5887329" y="4911968"/>
                  <a:pt x="5772443" y="4834596"/>
                </a:cubicBezTo>
                <a:cubicBezTo>
                  <a:pt x="5657557" y="4757224"/>
                  <a:pt x="5418406" y="4382085"/>
                  <a:pt x="5251938" y="4243753"/>
                </a:cubicBezTo>
                <a:cubicBezTo>
                  <a:pt x="5085470" y="4105421"/>
                  <a:pt x="5038579" y="4103077"/>
                  <a:pt x="4773637" y="4004603"/>
                </a:cubicBezTo>
                <a:cubicBezTo>
                  <a:pt x="4508696" y="3906129"/>
                  <a:pt x="3873305" y="3753729"/>
                  <a:pt x="3662289" y="3652910"/>
                </a:cubicBezTo>
                <a:cubicBezTo>
                  <a:pt x="3451274" y="3552092"/>
                  <a:pt x="3568504" y="3481754"/>
                  <a:pt x="3507544" y="3399692"/>
                </a:cubicBezTo>
                <a:cubicBezTo>
                  <a:pt x="3446584" y="3317631"/>
                  <a:pt x="3481754" y="3223846"/>
                  <a:pt x="3296529" y="3160541"/>
                </a:cubicBezTo>
                <a:cubicBezTo>
                  <a:pt x="3111305" y="3097236"/>
                  <a:pt x="2595489" y="3038621"/>
                  <a:pt x="2396197" y="3019864"/>
                </a:cubicBezTo>
                <a:cubicBezTo>
                  <a:pt x="2196905" y="3001107"/>
                  <a:pt x="2283655" y="3090203"/>
                  <a:pt x="2100775" y="3048000"/>
                </a:cubicBezTo>
                <a:cubicBezTo>
                  <a:pt x="1917895" y="3005797"/>
                  <a:pt x="1524000" y="2900289"/>
                  <a:pt x="1298917" y="2766646"/>
                </a:cubicBezTo>
                <a:cubicBezTo>
                  <a:pt x="1073834" y="2633003"/>
                  <a:pt x="855785" y="2361027"/>
                  <a:pt x="750277" y="2246141"/>
                </a:cubicBezTo>
                <a:cubicBezTo>
                  <a:pt x="644769" y="2131255"/>
                  <a:pt x="726830" y="2114843"/>
                  <a:pt x="665870" y="2077329"/>
                </a:cubicBezTo>
                <a:cubicBezTo>
                  <a:pt x="604910" y="2039815"/>
                  <a:pt x="450166" y="2093741"/>
                  <a:pt x="384517" y="2021058"/>
                </a:cubicBezTo>
                <a:cubicBezTo>
                  <a:pt x="318868" y="1948375"/>
                  <a:pt x="260252" y="1767839"/>
                  <a:pt x="271975" y="1641230"/>
                </a:cubicBezTo>
                <a:cubicBezTo>
                  <a:pt x="283698" y="1514621"/>
                  <a:pt x="405618" y="1359877"/>
                  <a:pt x="454855" y="1261403"/>
                </a:cubicBezTo>
                <a:cubicBezTo>
                  <a:pt x="504092" y="1162929"/>
                  <a:pt x="504092" y="1123070"/>
                  <a:pt x="567397" y="1050387"/>
                </a:cubicBezTo>
                <a:cubicBezTo>
                  <a:pt x="630702" y="977704"/>
                  <a:pt x="757311" y="862818"/>
                  <a:pt x="834683" y="825304"/>
                </a:cubicBezTo>
                <a:cubicBezTo>
                  <a:pt x="912055" y="787790"/>
                  <a:pt x="933156" y="811236"/>
                  <a:pt x="1031630" y="825304"/>
                </a:cubicBezTo>
                <a:cubicBezTo>
                  <a:pt x="1130104" y="839372"/>
                  <a:pt x="1338775" y="895642"/>
                  <a:pt x="1425526" y="909710"/>
                </a:cubicBezTo>
                <a:cubicBezTo>
                  <a:pt x="1512277" y="923778"/>
                  <a:pt x="1528689" y="956602"/>
                  <a:pt x="1552135" y="909710"/>
                </a:cubicBezTo>
                <a:cubicBezTo>
                  <a:pt x="1575581" y="862818"/>
                  <a:pt x="1591994" y="684627"/>
                  <a:pt x="1566203" y="628356"/>
                </a:cubicBezTo>
                <a:cubicBezTo>
                  <a:pt x="1540412" y="572085"/>
                  <a:pt x="1397390" y="572086"/>
                  <a:pt x="1397390" y="572086"/>
                </a:cubicBezTo>
                <a:cubicBezTo>
                  <a:pt x="1322362" y="546295"/>
                  <a:pt x="1233268" y="487680"/>
                  <a:pt x="1116037" y="473612"/>
                </a:cubicBezTo>
                <a:cubicBezTo>
                  <a:pt x="998806" y="459544"/>
                  <a:pt x="832338" y="450166"/>
                  <a:pt x="694006" y="487680"/>
                </a:cubicBezTo>
                <a:cubicBezTo>
                  <a:pt x="555674" y="525194"/>
                  <a:pt x="391551" y="595532"/>
                  <a:pt x="286043" y="698695"/>
                </a:cubicBezTo>
                <a:cubicBezTo>
                  <a:pt x="180535" y="801858"/>
                  <a:pt x="107852" y="1048043"/>
                  <a:pt x="60960" y="1106658"/>
                </a:cubicBezTo>
                <a:cubicBezTo>
                  <a:pt x="14068" y="1165273"/>
                  <a:pt x="0" y="1083212"/>
                  <a:pt x="4689" y="1050387"/>
                </a:cubicBezTo>
                <a:cubicBezTo>
                  <a:pt x="9378" y="1017562"/>
                  <a:pt x="42203" y="977704"/>
                  <a:pt x="89095" y="909710"/>
                </a:cubicBezTo>
                <a:cubicBezTo>
                  <a:pt x="135987" y="841716"/>
                  <a:pt x="206326" y="719796"/>
                  <a:pt x="286043" y="642424"/>
                </a:cubicBezTo>
                <a:cubicBezTo>
                  <a:pt x="365760" y="565052"/>
                  <a:pt x="445477" y="485334"/>
                  <a:pt x="567397" y="445476"/>
                </a:cubicBezTo>
                <a:cubicBezTo>
                  <a:pt x="689317" y="405618"/>
                  <a:pt x="919089" y="433753"/>
                  <a:pt x="1017563" y="403273"/>
                </a:cubicBezTo>
                <a:cubicBezTo>
                  <a:pt x="1116037" y="372793"/>
                  <a:pt x="1113692" y="318867"/>
                  <a:pt x="1158240" y="262596"/>
                </a:cubicBezTo>
                <a:cubicBezTo>
                  <a:pt x="1202788" y="206325"/>
                  <a:pt x="1233268" y="107852"/>
                  <a:pt x="1284849" y="65649"/>
                </a:cubicBezTo>
                <a:cubicBezTo>
                  <a:pt x="1336431" y="23446"/>
                  <a:pt x="1378634" y="0"/>
                  <a:pt x="1467729" y="9378"/>
                </a:cubicBezTo>
                <a:cubicBezTo>
                  <a:pt x="1556824" y="18756"/>
                  <a:pt x="1739704" y="75028"/>
                  <a:pt x="1819421" y="121920"/>
                </a:cubicBezTo>
                <a:cubicBezTo>
                  <a:pt x="1899138" y="168812"/>
                  <a:pt x="1885070" y="267286"/>
                  <a:pt x="1946030" y="290732"/>
                </a:cubicBezTo>
                <a:cubicBezTo>
                  <a:pt x="2006990" y="314178"/>
                  <a:pt x="2110153" y="274319"/>
                  <a:pt x="2185181" y="262596"/>
                </a:cubicBezTo>
                <a:cubicBezTo>
                  <a:pt x="2260209" y="250873"/>
                  <a:pt x="2337582" y="192258"/>
                  <a:pt x="2396197" y="220393"/>
                </a:cubicBezTo>
                <a:cubicBezTo>
                  <a:pt x="2454812" y="248528"/>
                  <a:pt x="2466535" y="375138"/>
                  <a:pt x="2536873" y="431409"/>
                </a:cubicBezTo>
                <a:cubicBezTo>
                  <a:pt x="2607211" y="487680"/>
                  <a:pt x="2752578" y="515815"/>
                  <a:pt x="2818227" y="558018"/>
                </a:cubicBezTo>
                <a:cubicBezTo>
                  <a:pt x="2883876" y="600221"/>
                  <a:pt x="2876843" y="663526"/>
                  <a:pt x="2930769" y="684627"/>
                </a:cubicBezTo>
                <a:cubicBezTo>
                  <a:pt x="2984695" y="705729"/>
                  <a:pt x="3083169" y="635390"/>
                  <a:pt x="3141784" y="684627"/>
                </a:cubicBezTo>
                <a:cubicBezTo>
                  <a:pt x="3200399" y="733864"/>
                  <a:pt x="3256670" y="897988"/>
                  <a:pt x="3282461" y="980049"/>
                </a:cubicBezTo>
                <a:cubicBezTo>
                  <a:pt x="3308252" y="1062110"/>
                  <a:pt x="3327009" y="1146516"/>
                  <a:pt x="3296529" y="1176996"/>
                </a:cubicBezTo>
                <a:cubicBezTo>
                  <a:pt x="3266049" y="1207476"/>
                  <a:pt x="3186332" y="1207477"/>
                  <a:pt x="3099581" y="1162929"/>
                </a:cubicBezTo>
                <a:cubicBezTo>
                  <a:pt x="3012830" y="1118381"/>
                  <a:pt x="2855741" y="987082"/>
                  <a:pt x="2776024" y="909710"/>
                </a:cubicBezTo>
                <a:cubicBezTo>
                  <a:pt x="2696307" y="832338"/>
                  <a:pt x="2700997" y="743243"/>
                  <a:pt x="2621280" y="698695"/>
                </a:cubicBezTo>
                <a:cubicBezTo>
                  <a:pt x="2541563" y="654147"/>
                  <a:pt x="2375095" y="651802"/>
                  <a:pt x="2297723" y="642424"/>
                </a:cubicBezTo>
                <a:cubicBezTo>
                  <a:pt x="2220351" y="633046"/>
                  <a:pt x="2173458" y="611944"/>
                  <a:pt x="2157046" y="642424"/>
                </a:cubicBezTo>
                <a:cubicBezTo>
                  <a:pt x="2140634" y="672904"/>
                  <a:pt x="2145323" y="790135"/>
                  <a:pt x="2199249" y="825304"/>
                </a:cubicBezTo>
                <a:cubicBezTo>
                  <a:pt x="2253175" y="860473"/>
                  <a:pt x="2398542" y="794825"/>
                  <a:pt x="2480603" y="853440"/>
                </a:cubicBezTo>
                <a:cubicBezTo>
                  <a:pt x="2562664" y="912055"/>
                  <a:pt x="2654104" y="1071488"/>
                  <a:pt x="2691618" y="1176996"/>
                </a:cubicBezTo>
                <a:cubicBezTo>
                  <a:pt x="2729132" y="1282504"/>
                  <a:pt x="2698652" y="1411458"/>
                  <a:pt x="2705686" y="1486486"/>
                </a:cubicBezTo>
                <a:cubicBezTo>
                  <a:pt x="2712720" y="1561514"/>
                  <a:pt x="2689273" y="1580271"/>
                  <a:pt x="2733821" y="1627163"/>
                </a:cubicBezTo>
                <a:cubicBezTo>
                  <a:pt x="2778369" y="1674055"/>
                  <a:pt x="2848707" y="1704536"/>
                  <a:pt x="2972972" y="1767840"/>
                </a:cubicBezTo>
                <a:cubicBezTo>
                  <a:pt x="3097237" y="1831145"/>
                  <a:pt x="3288323" y="1919067"/>
                  <a:pt x="3479409" y="2006990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Google Shape;556;gb961273b80_0_13"/>
          <p:cNvSpPr/>
          <p:nvPr/>
        </p:nvSpPr>
        <p:spPr>
          <a:xfrm rot="9531564">
            <a:off x="5716567" y="3069100"/>
            <a:ext cx="377066" cy="213513"/>
          </a:xfrm>
          <a:prstGeom prst="mathMinus">
            <a:avLst>
              <a:gd name="adj1" fmla="val 23520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Arc plein 7"/>
          <p:cNvSpPr/>
          <p:nvPr/>
        </p:nvSpPr>
        <p:spPr>
          <a:xfrm rot="18637298">
            <a:off x="4951828" y="3123028"/>
            <a:ext cx="393896" cy="478302"/>
          </a:xfrm>
          <a:prstGeom prst="blockArc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448972" y="4642338"/>
            <a:ext cx="2447779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2"/>
                </a:solidFill>
              </a:rPr>
              <a:t>PROFIL PLAT</a:t>
            </a:r>
            <a:endParaRPr lang="fr-FR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gb961273b80_0_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797625"/>
            <a:ext cx="8839199" cy="526273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gb961273b80_0_71"/>
          <p:cNvSpPr txBox="1"/>
          <p:nvPr/>
        </p:nvSpPr>
        <p:spPr>
          <a:xfrm rot="-898018">
            <a:off x="327632" y="1107506"/>
            <a:ext cx="1339337" cy="3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fr-FR" sz="1300" b="0" i="0" u="none" strike="noStrike" cap="none">
                <a:solidFill>
                  <a:srgbClr val="00000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Retrait dossards</a:t>
            </a:r>
            <a:endParaRPr sz="1300" b="0" i="0" u="none" strike="noStrike" cap="none">
              <a:solidFill>
                <a:srgbClr val="000000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gb961273b80_0_71"/>
          <p:cNvSpPr txBox="1"/>
          <p:nvPr/>
        </p:nvSpPr>
        <p:spPr>
          <a:xfrm rot="4394581">
            <a:off x="3202042" y="3901686"/>
            <a:ext cx="1140427" cy="431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0" i="0" u="none" strike="noStrike" cap="none">
                <a:solidFill>
                  <a:srgbClr val="000000"/>
                </a:solidFill>
                <a:highlight>
                  <a:srgbClr val="FF00FF"/>
                </a:highlight>
                <a:latin typeface="Calibri"/>
                <a:ea typeface="Calibri"/>
                <a:cs typeface="Calibri"/>
                <a:sym typeface="Calibri"/>
              </a:rPr>
              <a:t>Car Podium</a:t>
            </a:r>
            <a:endParaRPr sz="1600" b="0" i="0" u="none" strike="noStrike" cap="none">
              <a:solidFill>
                <a:srgbClr val="000000"/>
              </a:solidFill>
              <a:highlight>
                <a:srgbClr val="FF00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gb961273b80_0_71"/>
          <p:cNvSpPr/>
          <p:nvPr/>
        </p:nvSpPr>
        <p:spPr>
          <a:xfrm>
            <a:off x="3151500" y="1793775"/>
            <a:ext cx="5807500" cy="3305025"/>
          </a:xfrm>
          <a:custGeom>
            <a:avLst/>
            <a:gdLst/>
            <a:ahLst/>
            <a:cxnLst/>
            <a:rect l="l" t="t" r="r" b="b"/>
            <a:pathLst>
              <a:path w="232300" h="132201" extrusionOk="0">
                <a:moveTo>
                  <a:pt x="0" y="0"/>
                </a:moveTo>
                <a:cubicBezTo>
                  <a:pt x="6079" y="2643"/>
                  <a:pt x="28807" y="5352"/>
                  <a:pt x="36471" y="15857"/>
                </a:cubicBezTo>
                <a:cubicBezTo>
                  <a:pt x="44135" y="26362"/>
                  <a:pt x="40964" y="52790"/>
                  <a:pt x="45985" y="63031"/>
                </a:cubicBezTo>
                <a:cubicBezTo>
                  <a:pt x="51006" y="73272"/>
                  <a:pt x="61048" y="72941"/>
                  <a:pt x="66598" y="77301"/>
                </a:cubicBezTo>
                <a:cubicBezTo>
                  <a:pt x="72148" y="81662"/>
                  <a:pt x="75254" y="85230"/>
                  <a:pt x="79284" y="89194"/>
                </a:cubicBezTo>
                <a:cubicBezTo>
                  <a:pt x="83314" y="93158"/>
                  <a:pt x="87477" y="96659"/>
                  <a:pt x="90780" y="101086"/>
                </a:cubicBezTo>
                <a:cubicBezTo>
                  <a:pt x="94083" y="105513"/>
                  <a:pt x="95470" y="110601"/>
                  <a:pt x="99104" y="115754"/>
                </a:cubicBezTo>
                <a:cubicBezTo>
                  <a:pt x="102738" y="120908"/>
                  <a:pt x="106042" y="130686"/>
                  <a:pt x="112583" y="132007"/>
                </a:cubicBezTo>
                <a:cubicBezTo>
                  <a:pt x="119124" y="133328"/>
                  <a:pt x="128968" y="125928"/>
                  <a:pt x="138350" y="123682"/>
                </a:cubicBezTo>
                <a:cubicBezTo>
                  <a:pt x="147732" y="121436"/>
                  <a:pt x="158766" y="120511"/>
                  <a:pt x="168874" y="118529"/>
                </a:cubicBezTo>
                <a:cubicBezTo>
                  <a:pt x="178983" y="116547"/>
                  <a:pt x="190214" y="111394"/>
                  <a:pt x="199001" y="111790"/>
                </a:cubicBezTo>
                <a:cubicBezTo>
                  <a:pt x="207788" y="112186"/>
                  <a:pt x="216047" y="118463"/>
                  <a:pt x="221597" y="120907"/>
                </a:cubicBezTo>
                <a:cubicBezTo>
                  <a:pt x="227147" y="123352"/>
                  <a:pt x="230516" y="125532"/>
                  <a:pt x="232300" y="126457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gb961273b80_0_71"/>
          <p:cNvSpPr txBox="1"/>
          <p:nvPr/>
        </p:nvSpPr>
        <p:spPr>
          <a:xfrm>
            <a:off x="4251550" y="2367875"/>
            <a:ext cx="1228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highlight>
                  <a:srgbClr val="FF0000"/>
                </a:highlight>
                <a:latin typeface="Calibri"/>
                <a:ea typeface="Calibri"/>
                <a:cs typeface="Calibri"/>
                <a:sym typeface="Calibri"/>
              </a:rPr>
              <a:t>Départ càp</a:t>
            </a:r>
            <a:endParaRPr sz="1400" b="0" i="0" u="none" strike="noStrike" cap="none">
              <a:solidFill>
                <a:srgbClr val="000000"/>
              </a:solidFill>
              <a:highlight>
                <a:srgbClr val="FF00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gb961273b80_0_71"/>
          <p:cNvSpPr/>
          <p:nvPr/>
        </p:nvSpPr>
        <p:spPr>
          <a:xfrm>
            <a:off x="164413" y="2632585"/>
            <a:ext cx="4112825" cy="1218150"/>
          </a:xfrm>
          <a:custGeom>
            <a:avLst/>
            <a:gdLst/>
            <a:ahLst/>
            <a:cxnLst/>
            <a:rect l="l" t="t" r="r" b="b"/>
            <a:pathLst>
              <a:path w="164513" h="48726" extrusionOk="0">
                <a:moveTo>
                  <a:pt x="0" y="10125"/>
                </a:moveTo>
                <a:cubicBezTo>
                  <a:pt x="2048" y="8738"/>
                  <a:pt x="7730" y="3453"/>
                  <a:pt x="12289" y="1801"/>
                </a:cubicBezTo>
                <a:cubicBezTo>
                  <a:pt x="16848" y="149"/>
                  <a:pt x="22794" y="-181"/>
                  <a:pt x="27353" y="215"/>
                </a:cubicBezTo>
                <a:cubicBezTo>
                  <a:pt x="31912" y="611"/>
                  <a:pt x="35281" y="876"/>
                  <a:pt x="39642" y="4179"/>
                </a:cubicBezTo>
                <a:cubicBezTo>
                  <a:pt x="44003" y="7483"/>
                  <a:pt x="50015" y="14552"/>
                  <a:pt x="53517" y="20036"/>
                </a:cubicBezTo>
                <a:cubicBezTo>
                  <a:pt x="57019" y="25520"/>
                  <a:pt x="56820" y="32523"/>
                  <a:pt x="60652" y="37082"/>
                </a:cubicBezTo>
                <a:cubicBezTo>
                  <a:pt x="64484" y="41641"/>
                  <a:pt x="71290" y="45473"/>
                  <a:pt x="76509" y="47389"/>
                </a:cubicBezTo>
                <a:cubicBezTo>
                  <a:pt x="81729" y="49305"/>
                  <a:pt x="86353" y="48512"/>
                  <a:pt x="91969" y="48578"/>
                </a:cubicBezTo>
                <a:cubicBezTo>
                  <a:pt x="97585" y="48644"/>
                  <a:pt x="104985" y="48974"/>
                  <a:pt x="110204" y="47785"/>
                </a:cubicBezTo>
                <a:cubicBezTo>
                  <a:pt x="115424" y="46596"/>
                  <a:pt x="118926" y="43688"/>
                  <a:pt x="123286" y="41442"/>
                </a:cubicBezTo>
                <a:cubicBezTo>
                  <a:pt x="127647" y="39196"/>
                  <a:pt x="130157" y="35959"/>
                  <a:pt x="136367" y="34307"/>
                </a:cubicBezTo>
                <a:cubicBezTo>
                  <a:pt x="142578" y="32655"/>
                  <a:pt x="155858" y="31466"/>
                  <a:pt x="160549" y="31532"/>
                </a:cubicBezTo>
                <a:cubicBezTo>
                  <a:pt x="165240" y="31598"/>
                  <a:pt x="163852" y="34175"/>
                  <a:pt x="164513" y="34703"/>
                </a:cubicBezTo>
              </a:path>
            </a:pathLst>
          </a:cu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gb961273b80_0_71"/>
          <p:cNvSpPr txBox="1"/>
          <p:nvPr/>
        </p:nvSpPr>
        <p:spPr>
          <a:xfrm>
            <a:off x="227950" y="2867125"/>
            <a:ext cx="1538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highlight>
                  <a:srgbClr val="FF9900"/>
                </a:highlight>
                <a:latin typeface="Calibri"/>
                <a:ea typeface="Calibri"/>
                <a:cs typeface="Calibri"/>
                <a:sym typeface="Calibri"/>
              </a:rPr>
              <a:t>Début 2e tour càp</a:t>
            </a:r>
            <a:endParaRPr sz="1400" b="0" i="0" u="none" strike="noStrike" cap="none">
              <a:solidFill>
                <a:srgbClr val="000000"/>
              </a:solidFill>
              <a:highlight>
                <a:srgbClr val="FF99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gb961273b80_0_71"/>
          <p:cNvSpPr/>
          <p:nvPr/>
        </p:nvSpPr>
        <p:spPr>
          <a:xfrm>
            <a:off x="118925" y="3022675"/>
            <a:ext cx="1912700" cy="1337900"/>
          </a:xfrm>
          <a:custGeom>
            <a:avLst/>
            <a:gdLst/>
            <a:ahLst/>
            <a:cxnLst/>
            <a:rect l="l" t="t" r="r" b="b"/>
            <a:pathLst>
              <a:path w="76508" h="53516" extrusionOk="0">
                <a:moveTo>
                  <a:pt x="0" y="0"/>
                </a:moveTo>
                <a:cubicBezTo>
                  <a:pt x="1982" y="2180"/>
                  <a:pt x="5021" y="7664"/>
                  <a:pt x="11892" y="13082"/>
                </a:cubicBezTo>
                <a:cubicBezTo>
                  <a:pt x="18763" y="18500"/>
                  <a:pt x="32704" y="27088"/>
                  <a:pt x="41227" y="32506"/>
                </a:cubicBezTo>
                <a:cubicBezTo>
                  <a:pt x="49750" y="37924"/>
                  <a:pt x="57150" y="42086"/>
                  <a:pt x="63030" y="45588"/>
                </a:cubicBezTo>
                <a:cubicBezTo>
                  <a:pt x="68910" y="49090"/>
                  <a:pt x="74262" y="52195"/>
                  <a:pt x="76508" y="53516"/>
                </a:cubicBezTo>
              </a:path>
            </a:pathLst>
          </a:custGeom>
          <a:noFill/>
          <a:ln w="2857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gb961273b80_0_71"/>
          <p:cNvSpPr/>
          <p:nvPr/>
        </p:nvSpPr>
        <p:spPr>
          <a:xfrm rot="1684744">
            <a:off x="1945183" y="4328063"/>
            <a:ext cx="1538594" cy="1039059"/>
          </a:xfrm>
          <a:prstGeom prst="rect">
            <a:avLst/>
          </a:prstGeom>
          <a:solidFill>
            <a:srgbClr val="6FA8D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Zone Arrivée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gb961273b80_0_71"/>
          <p:cNvSpPr txBox="1"/>
          <p:nvPr/>
        </p:nvSpPr>
        <p:spPr>
          <a:xfrm>
            <a:off x="3769700" y="4989775"/>
            <a:ext cx="1228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highlight>
                  <a:srgbClr val="00FFFF"/>
                </a:highlight>
                <a:latin typeface="Calibri"/>
                <a:ea typeface="Calibri"/>
                <a:cs typeface="Calibri"/>
                <a:sym typeface="Calibri"/>
              </a:rPr>
              <a:t>Local Arbitres</a:t>
            </a:r>
            <a:endParaRPr sz="1400" b="0" i="0" u="none" strike="noStrike" cap="none">
              <a:solidFill>
                <a:srgbClr val="000000"/>
              </a:solidFill>
              <a:highlight>
                <a:srgbClr val="00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gb961273b80_0_71"/>
          <p:cNvSpPr txBox="1"/>
          <p:nvPr/>
        </p:nvSpPr>
        <p:spPr>
          <a:xfrm>
            <a:off x="3054725" y="5200400"/>
            <a:ext cx="648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highlight>
                  <a:srgbClr val="00FF00"/>
                </a:highlight>
                <a:latin typeface="Calibri"/>
                <a:ea typeface="Calibri"/>
                <a:cs typeface="Calibri"/>
                <a:sym typeface="Calibri"/>
              </a:rPr>
              <a:t>Sono</a:t>
            </a:r>
            <a:endParaRPr sz="1400" b="0" i="0" u="none" strike="noStrike" cap="none">
              <a:solidFill>
                <a:srgbClr val="000000"/>
              </a:solidFill>
              <a:highlight>
                <a:srgbClr val="00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gb961273b80_0_71"/>
          <p:cNvSpPr/>
          <p:nvPr/>
        </p:nvSpPr>
        <p:spPr>
          <a:xfrm>
            <a:off x="6721660" y="5146584"/>
            <a:ext cx="697500" cy="6000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gb961273b80_0_71"/>
          <p:cNvSpPr/>
          <p:nvPr/>
        </p:nvSpPr>
        <p:spPr>
          <a:xfrm rot="9382023">
            <a:off x="2849557" y="3599369"/>
            <a:ext cx="275397" cy="189954"/>
          </a:xfrm>
          <a:prstGeom prst="mathMinus">
            <a:avLst>
              <a:gd name="adj1" fmla="val 23520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gb961273b80_0_71"/>
          <p:cNvSpPr txBox="1"/>
          <p:nvPr/>
        </p:nvSpPr>
        <p:spPr>
          <a:xfrm>
            <a:off x="2643900" y="6215675"/>
            <a:ext cx="1331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Passage public</a:t>
            </a:r>
            <a:endParaRPr sz="1400" b="0" i="0" u="none" strike="noStrike" cap="none">
              <a:solidFill>
                <a:srgbClr val="000000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gb961273b80_0_71"/>
          <p:cNvSpPr/>
          <p:nvPr/>
        </p:nvSpPr>
        <p:spPr>
          <a:xfrm rot="9382023">
            <a:off x="2925082" y="3730469"/>
            <a:ext cx="275397" cy="189954"/>
          </a:xfrm>
          <a:prstGeom prst="mathMinus">
            <a:avLst>
              <a:gd name="adj1" fmla="val 23520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gb961273b80_0_71"/>
          <p:cNvSpPr/>
          <p:nvPr/>
        </p:nvSpPr>
        <p:spPr>
          <a:xfrm rot="-8452915">
            <a:off x="5043037" y="3840221"/>
            <a:ext cx="275312" cy="190036"/>
          </a:xfrm>
          <a:prstGeom prst="mathMinus">
            <a:avLst>
              <a:gd name="adj1" fmla="val 23520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gb961273b80_0_71"/>
          <p:cNvSpPr/>
          <p:nvPr/>
        </p:nvSpPr>
        <p:spPr>
          <a:xfrm rot="-8452915">
            <a:off x="4961108" y="3967417"/>
            <a:ext cx="275312" cy="190036"/>
          </a:xfrm>
          <a:prstGeom prst="mathMinus">
            <a:avLst>
              <a:gd name="adj1" fmla="val 23520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gb961273b80_0_71"/>
          <p:cNvSpPr/>
          <p:nvPr/>
        </p:nvSpPr>
        <p:spPr>
          <a:xfrm rot="-6286712">
            <a:off x="4132358" y="2902078"/>
            <a:ext cx="275204" cy="190000"/>
          </a:xfrm>
          <a:prstGeom prst="mathMinus">
            <a:avLst>
              <a:gd name="adj1" fmla="val 23520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gb961273b80_0_71"/>
          <p:cNvSpPr/>
          <p:nvPr/>
        </p:nvSpPr>
        <p:spPr>
          <a:xfrm rot="-6190353">
            <a:off x="4015919" y="2902153"/>
            <a:ext cx="275139" cy="189851"/>
          </a:xfrm>
          <a:prstGeom prst="mathMinus">
            <a:avLst>
              <a:gd name="adj1" fmla="val 23520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gb961273b80_0_71"/>
          <p:cNvSpPr/>
          <p:nvPr/>
        </p:nvSpPr>
        <p:spPr>
          <a:xfrm rot="-4571456">
            <a:off x="8208202" y="4284280"/>
            <a:ext cx="275256" cy="189909"/>
          </a:xfrm>
          <a:prstGeom prst="mathMinus">
            <a:avLst>
              <a:gd name="adj1" fmla="val 23520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gb961273b80_0_71"/>
          <p:cNvSpPr/>
          <p:nvPr/>
        </p:nvSpPr>
        <p:spPr>
          <a:xfrm rot="-4494221">
            <a:off x="7955422" y="4229271"/>
            <a:ext cx="275301" cy="190078"/>
          </a:xfrm>
          <a:prstGeom prst="mathMinus">
            <a:avLst>
              <a:gd name="adj1" fmla="val 23520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gb961273b80_0_71"/>
          <p:cNvSpPr/>
          <p:nvPr/>
        </p:nvSpPr>
        <p:spPr>
          <a:xfrm>
            <a:off x="7965425" y="3836550"/>
            <a:ext cx="336950" cy="1764050"/>
          </a:xfrm>
          <a:custGeom>
            <a:avLst/>
            <a:gdLst/>
            <a:ahLst/>
            <a:cxnLst/>
            <a:rect l="l" t="t" r="r" b="b"/>
            <a:pathLst>
              <a:path w="13478" h="70562" extrusionOk="0">
                <a:moveTo>
                  <a:pt x="0" y="70562"/>
                </a:moveTo>
                <a:cubicBezTo>
                  <a:pt x="2246" y="58802"/>
                  <a:pt x="11232" y="11760"/>
                  <a:pt x="13478" y="0"/>
                </a:cubicBezTo>
              </a:path>
            </a:pathLst>
          </a:custGeom>
          <a:noFill/>
          <a:ln w="38100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gb961273b80_0_71"/>
          <p:cNvSpPr/>
          <p:nvPr/>
        </p:nvSpPr>
        <p:spPr>
          <a:xfrm rot="-1200920">
            <a:off x="3178241" y="2097000"/>
            <a:ext cx="182311" cy="188386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gb961273b80_0_71"/>
          <p:cNvSpPr txBox="1"/>
          <p:nvPr/>
        </p:nvSpPr>
        <p:spPr>
          <a:xfrm rot="-898517">
            <a:off x="3115177" y="2275478"/>
            <a:ext cx="883506" cy="584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fr-FR" sz="1300" b="0" i="0" u="none" strike="noStrike" cap="none">
                <a:solidFill>
                  <a:srgbClr val="000000"/>
                </a:solidFill>
                <a:highlight>
                  <a:srgbClr val="4A86E8"/>
                </a:highlight>
                <a:latin typeface="Calibri"/>
                <a:ea typeface="Calibri"/>
                <a:cs typeface="Calibri"/>
                <a:sym typeface="Calibri"/>
              </a:rPr>
              <a:t>Chalet </a:t>
            </a:r>
            <a:endParaRPr sz="1300" b="0" i="0" u="none" strike="noStrike" cap="none">
              <a:solidFill>
                <a:srgbClr val="000000"/>
              </a:solidFill>
              <a:highlight>
                <a:srgbClr val="4A86E8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fr-FR" sz="1300" b="0" i="0" u="none" strike="noStrike" cap="none">
                <a:solidFill>
                  <a:srgbClr val="000000"/>
                </a:solidFill>
                <a:highlight>
                  <a:srgbClr val="4A86E8"/>
                </a:highlight>
                <a:latin typeface="Calibri"/>
                <a:ea typeface="Calibri"/>
                <a:cs typeface="Calibri"/>
                <a:sym typeface="Calibri"/>
              </a:rPr>
              <a:t>bénévoles</a:t>
            </a:r>
            <a:endParaRPr sz="1300" b="0" i="0" u="none" strike="noStrike" cap="none">
              <a:solidFill>
                <a:srgbClr val="000000"/>
              </a:solidFill>
              <a:highlight>
                <a:srgbClr val="4A86E8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787790" y="168812"/>
            <a:ext cx="731520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bg2"/>
                </a:solidFill>
              </a:rPr>
              <a:t>ZONE BOUCLAGE - ARRIVEE</a:t>
            </a:r>
            <a:endParaRPr lang="fr-FR" sz="2400" dirty="0">
              <a:solidFill>
                <a:schemeClr val="bg2"/>
              </a:solidFill>
            </a:endParaRPr>
          </a:p>
        </p:txBody>
      </p:sp>
      <p:sp>
        <p:nvSpPr>
          <p:cNvPr id="27" name="Google Shape;289;gb961273b80_0_71"/>
          <p:cNvSpPr/>
          <p:nvPr/>
        </p:nvSpPr>
        <p:spPr>
          <a:xfrm rot="9382023">
            <a:off x="2233421" y="6246241"/>
            <a:ext cx="275397" cy="189954"/>
          </a:xfrm>
          <a:prstGeom prst="mathMinus">
            <a:avLst>
              <a:gd name="adj1" fmla="val 23520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9;gb961273b80_0_71"/>
          <p:cNvSpPr/>
          <p:nvPr/>
        </p:nvSpPr>
        <p:spPr>
          <a:xfrm rot="9382023">
            <a:off x="2315483" y="6440844"/>
            <a:ext cx="275397" cy="189954"/>
          </a:xfrm>
          <a:prstGeom prst="mathMinus">
            <a:avLst>
              <a:gd name="adj1" fmla="val 23520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7" name="Google Shape;577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9011" y="1056928"/>
            <a:ext cx="7245977" cy="4487950"/>
          </a:xfrm>
          <a:prstGeom prst="rect">
            <a:avLst/>
          </a:prstGeom>
          <a:noFill/>
          <a:ln>
            <a:noFill/>
          </a:ln>
        </p:spPr>
      </p:pic>
      <p:sp>
        <p:nvSpPr>
          <p:cNvPr id="578" name="Google Shape;578;p42"/>
          <p:cNvSpPr/>
          <p:nvPr/>
        </p:nvSpPr>
        <p:spPr>
          <a:xfrm>
            <a:off x="1188330" y="1036534"/>
            <a:ext cx="1687416" cy="1824895"/>
          </a:xfrm>
          <a:custGeom>
            <a:avLst/>
            <a:gdLst/>
            <a:ahLst/>
            <a:cxnLst/>
            <a:rect l="l" t="t" r="r" b="b"/>
            <a:pathLst>
              <a:path w="1687416" h="1824895" extrusionOk="0">
                <a:moveTo>
                  <a:pt x="265016" y="0"/>
                </a:moveTo>
                <a:cubicBezTo>
                  <a:pt x="267325" y="78509"/>
                  <a:pt x="269635" y="157018"/>
                  <a:pt x="246544" y="240145"/>
                </a:cubicBezTo>
                <a:cubicBezTo>
                  <a:pt x="223453" y="323272"/>
                  <a:pt x="164956" y="417175"/>
                  <a:pt x="126471" y="498763"/>
                </a:cubicBezTo>
                <a:cubicBezTo>
                  <a:pt x="87986" y="580351"/>
                  <a:pt x="34107" y="629612"/>
                  <a:pt x="15634" y="729673"/>
                </a:cubicBezTo>
                <a:cubicBezTo>
                  <a:pt x="-2839" y="829734"/>
                  <a:pt x="-7457" y="989830"/>
                  <a:pt x="15634" y="1099127"/>
                </a:cubicBezTo>
                <a:cubicBezTo>
                  <a:pt x="38725" y="1208424"/>
                  <a:pt x="94144" y="1310024"/>
                  <a:pt x="154180" y="1385454"/>
                </a:cubicBezTo>
                <a:cubicBezTo>
                  <a:pt x="214216" y="1460884"/>
                  <a:pt x="265017" y="1488594"/>
                  <a:pt x="375853" y="1551709"/>
                </a:cubicBezTo>
                <a:cubicBezTo>
                  <a:pt x="486689" y="1614824"/>
                  <a:pt x="660641" y="1719503"/>
                  <a:pt x="819198" y="1764145"/>
                </a:cubicBezTo>
                <a:cubicBezTo>
                  <a:pt x="977755" y="1808787"/>
                  <a:pt x="1182495" y="1810327"/>
                  <a:pt x="1327198" y="1819563"/>
                </a:cubicBezTo>
                <a:cubicBezTo>
                  <a:pt x="1471901" y="1828799"/>
                  <a:pt x="1579658" y="1824181"/>
                  <a:pt x="1687416" y="1819563"/>
                </a:cubicBezTo>
              </a:path>
            </a:pathLst>
          </a:cu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Google Shape;579;p42"/>
          <p:cNvSpPr/>
          <p:nvPr/>
        </p:nvSpPr>
        <p:spPr>
          <a:xfrm>
            <a:off x="2912692" y="2223902"/>
            <a:ext cx="5098472" cy="1334339"/>
          </a:xfrm>
          <a:custGeom>
            <a:avLst/>
            <a:gdLst/>
            <a:ahLst/>
            <a:cxnLst/>
            <a:rect l="l" t="t" r="r" b="b"/>
            <a:pathLst>
              <a:path w="5098472" h="1334339" extrusionOk="0">
                <a:moveTo>
                  <a:pt x="0" y="650668"/>
                </a:moveTo>
                <a:cubicBezTo>
                  <a:pt x="126230" y="612952"/>
                  <a:pt x="252461" y="575237"/>
                  <a:pt x="350982" y="530595"/>
                </a:cubicBezTo>
                <a:cubicBezTo>
                  <a:pt x="449503" y="485953"/>
                  <a:pt x="501842" y="435153"/>
                  <a:pt x="591127" y="382814"/>
                </a:cubicBezTo>
                <a:cubicBezTo>
                  <a:pt x="680412" y="330475"/>
                  <a:pt x="800485" y="270438"/>
                  <a:pt x="886691" y="216559"/>
                </a:cubicBezTo>
                <a:cubicBezTo>
                  <a:pt x="972897" y="162680"/>
                  <a:pt x="1036012" y="94947"/>
                  <a:pt x="1108363" y="59541"/>
                </a:cubicBezTo>
                <a:cubicBezTo>
                  <a:pt x="1180714" y="24135"/>
                  <a:pt x="1233055" y="11820"/>
                  <a:pt x="1320800" y="4123"/>
                </a:cubicBezTo>
                <a:cubicBezTo>
                  <a:pt x="1408546" y="-3574"/>
                  <a:pt x="1542472" y="-495"/>
                  <a:pt x="1634836" y="13359"/>
                </a:cubicBezTo>
                <a:cubicBezTo>
                  <a:pt x="1727200" y="27213"/>
                  <a:pt x="1802631" y="34911"/>
                  <a:pt x="1874982" y="87250"/>
                </a:cubicBezTo>
                <a:cubicBezTo>
                  <a:pt x="1947334" y="139589"/>
                  <a:pt x="2005830" y="238110"/>
                  <a:pt x="2068945" y="327395"/>
                </a:cubicBezTo>
                <a:cubicBezTo>
                  <a:pt x="2132060" y="416680"/>
                  <a:pt x="2195175" y="493650"/>
                  <a:pt x="2253672" y="622959"/>
                </a:cubicBezTo>
                <a:cubicBezTo>
                  <a:pt x="2312169" y="752268"/>
                  <a:pt x="2370666" y="1006268"/>
                  <a:pt x="2419927" y="1103250"/>
                </a:cubicBezTo>
                <a:cubicBezTo>
                  <a:pt x="2469188" y="1200232"/>
                  <a:pt x="2483042" y="1175602"/>
                  <a:pt x="2549236" y="1204850"/>
                </a:cubicBezTo>
                <a:cubicBezTo>
                  <a:pt x="2615430" y="1234098"/>
                  <a:pt x="2693940" y="1257190"/>
                  <a:pt x="2817091" y="1278741"/>
                </a:cubicBezTo>
                <a:cubicBezTo>
                  <a:pt x="2940243" y="1300293"/>
                  <a:pt x="3169612" y="1332620"/>
                  <a:pt x="3288145" y="1334159"/>
                </a:cubicBezTo>
                <a:cubicBezTo>
                  <a:pt x="3406678" y="1335698"/>
                  <a:pt x="3434388" y="1328001"/>
                  <a:pt x="3528291" y="1287977"/>
                </a:cubicBezTo>
                <a:cubicBezTo>
                  <a:pt x="3622194" y="1247953"/>
                  <a:pt x="3754581" y="1158668"/>
                  <a:pt x="3851563" y="1094014"/>
                </a:cubicBezTo>
                <a:cubicBezTo>
                  <a:pt x="3948545" y="1029360"/>
                  <a:pt x="4022436" y="943153"/>
                  <a:pt x="4110182" y="900050"/>
                </a:cubicBezTo>
                <a:cubicBezTo>
                  <a:pt x="4197928" y="856947"/>
                  <a:pt x="4282594" y="850789"/>
                  <a:pt x="4378036" y="835395"/>
                </a:cubicBezTo>
                <a:cubicBezTo>
                  <a:pt x="4473478" y="820001"/>
                  <a:pt x="4584315" y="799989"/>
                  <a:pt x="4682836" y="807686"/>
                </a:cubicBezTo>
                <a:cubicBezTo>
                  <a:pt x="4781357" y="815383"/>
                  <a:pt x="4899890" y="856947"/>
                  <a:pt x="4969163" y="881577"/>
                </a:cubicBezTo>
                <a:cubicBezTo>
                  <a:pt x="5038436" y="906207"/>
                  <a:pt x="5068454" y="930837"/>
                  <a:pt x="5098472" y="955468"/>
                </a:cubicBezTo>
              </a:path>
            </a:pathLst>
          </a:cu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" name="Google Shape;580;p42"/>
          <p:cNvSpPr/>
          <p:nvPr/>
        </p:nvSpPr>
        <p:spPr>
          <a:xfrm>
            <a:off x="2912689" y="2962514"/>
            <a:ext cx="2301495" cy="932965"/>
          </a:xfrm>
          <a:custGeom>
            <a:avLst/>
            <a:gdLst/>
            <a:ahLst/>
            <a:cxnLst/>
            <a:rect l="l" t="t" r="r" b="b"/>
            <a:pathLst>
              <a:path w="2041237" h="840509" extrusionOk="0">
                <a:moveTo>
                  <a:pt x="0" y="0"/>
                </a:moveTo>
                <a:cubicBezTo>
                  <a:pt x="226291" y="128539"/>
                  <a:pt x="452582" y="257079"/>
                  <a:pt x="646546" y="350982"/>
                </a:cubicBezTo>
                <a:cubicBezTo>
                  <a:pt x="840510" y="444885"/>
                  <a:pt x="985212" y="506461"/>
                  <a:pt x="1163782" y="563418"/>
                </a:cubicBezTo>
                <a:cubicBezTo>
                  <a:pt x="1342352" y="620376"/>
                  <a:pt x="1571722" y="646545"/>
                  <a:pt x="1717964" y="692727"/>
                </a:cubicBezTo>
                <a:cubicBezTo>
                  <a:pt x="1864206" y="738909"/>
                  <a:pt x="1952721" y="789709"/>
                  <a:pt x="2041237" y="840509"/>
                </a:cubicBezTo>
              </a:path>
            </a:pathLst>
          </a:custGeom>
          <a:noFill/>
          <a:ln w="381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1" name="Google Shape;581;p42"/>
          <p:cNvSpPr/>
          <p:nvPr/>
        </p:nvSpPr>
        <p:spPr>
          <a:xfrm rot="-4178000">
            <a:off x="4885106" y="3993218"/>
            <a:ext cx="988860" cy="349200"/>
          </a:xfrm>
          <a:prstGeom prst="rect">
            <a:avLst/>
          </a:prstGeom>
          <a:solidFill>
            <a:srgbClr val="FFFF00"/>
          </a:solidFill>
          <a:ln w="25400" cap="flat" cmpd="sng">
            <a:solidFill>
              <a:srgbClr val="8C3A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Arrivée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42"/>
          <p:cNvSpPr/>
          <p:nvPr/>
        </p:nvSpPr>
        <p:spPr>
          <a:xfrm rot="-1477931">
            <a:off x="3120786" y="1709734"/>
            <a:ext cx="1014094" cy="622294"/>
          </a:xfrm>
          <a:prstGeom prst="rect">
            <a:avLst/>
          </a:prstGeom>
          <a:solidFill>
            <a:srgbClr val="E36C09"/>
          </a:solidFill>
          <a:ln w="25400" cap="flat" cmpd="sng">
            <a:solidFill>
              <a:srgbClr val="8C3A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fr-FR" sz="1800" b="0" i="0" u="none" strike="noStrike" cap="none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fr-F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tour càp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3" name="Google Shape;583;p42"/>
          <p:cNvSpPr/>
          <p:nvPr/>
        </p:nvSpPr>
        <p:spPr>
          <a:xfrm rot="-4279673">
            <a:off x="6604351" y="4643213"/>
            <a:ext cx="915261" cy="279604"/>
          </a:xfrm>
          <a:prstGeom prst="rect">
            <a:avLst/>
          </a:prstGeom>
          <a:solidFill>
            <a:srgbClr val="938953"/>
          </a:solidFill>
          <a:ln w="25400" cap="flat" cmpd="sng">
            <a:solidFill>
              <a:srgbClr val="9389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Ravito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42"/>
          <p:cNvSpPr/>
          <p:nvPr/>
        </p:nvSpPr>
        <p:spPr>
          <a:xfrm rot="17424010">
            <a:off x="6334467" y="5132992"/>
            <a:ext cx="415503" cy="423105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rgbClr val="8C3A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6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42"/>
          <p:cNvSpPr/>
          <p:nvPr/>
        </p:nvSpPr>
        <p:spPr>
          <a:xfrm>
            <a:off x="7666891" y="4334713"/>
            <a:ext cx="935573" cy="560844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rgbClr val="8C3A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Local arbitres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6" name="Google Shape;586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3528" y="3572093"/>
            <a:ext cx="3168352" cy="3168352"/>
          </a:xfrm>
          <a:prstGeom prst="rect">
            <a:avLst/>
          </a:prstGeom>
          <a:noFill/>
          <a:ln>
            <a:noFill/>
          </a:ln>
        </p:spPr>
      </p:pic>
      <p:sp>
        <p:nvSpPr>
          <p:cNvPr id="587" name="Google Shape;587;p42"/>
          <p:cNvSpPr txBox="1"/>
          <p:nvPr/>
        </p:nvSpPr>
        <p:spPr>
          <a:xfrm>
            <a:off x="970670" y="336320"/>
            <a:ext cx="7244861" cy="5231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2800" b="1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Fin de course</a:t>
            </a:r>
            <a:endParaRPr sz="2800" b="0" i="0" u="none" strike="noStrike" cap="none" dirty="0">
              <a:solidFill>
                <a:schemeClr val="bg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42"/>
          <p:cNvSpPr txBox="1"/>
          <p:nvPr/>
        </p:nvSpPr>
        <p:spPr>
          <a:xfrm>
            <a:off x="689375" y="5953054"/>
            <a:ext cx="2335179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Ligne Droite d’Arrivée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42"/>
          <p:cNvSpPr/>
          <p:nvPr/>
        </p:nvSpPr>
        <p:spPr>
          <a:xfrm>
            <a:off x="343294" y="1050675"/>
            <a:ext cx="880595" cy="622471"/>
          </a:xfrm>
          <a:prstGeom prst="rect">
            <a:avLst/>
          </a:prstGeom>
          <a:solidFill>
            <a:srgbClr val="FF0000"/>
          </a:solidFill>
          <a:ln w="25400" cap="flat" cmpd="sng">
            <a:solidFill>
              <a:srgbClr val="8C3A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Penalty box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0" name="Google Shape;590;p42"/>
          <p:cNvSpPr/>
          <p:nvPr/>
        </p:nvSpPr>
        <p:spPr>
          <a:xfrm rot="17463552">
            <a:off x="5248622" y="4756237"/>
            <a:ext cx="448148" cy="352674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42"/>
          <p:cNvSpPr/>
          <p:nvPr/>
        </p:nvSpPr>
        <p:spPr>
          <a:xfrm>
            <a:off x="7178387" y="5108776"/>
            <a:ext cx="576900" cy="3798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DJ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42"/>
          <p:cNvSpPr/>
          <p:nvPr/>
        </p:nvSpPr>
        <p:spPr>
          <a:xfrm rot="1261443">
            <a:off x="5622989" y="4926723"/>
            <a:ext cx="801626" cy="418143"/>
          </a:xfrm>
          <a:prstGeom prst="rect">
            <a:avLst/>
          </a:prstGeom>
          <a:solidFill>
            <a:srgbClr val="E36C09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Podium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" name="Connecteur droit 18"/>
          <p:cNvCxnSpPr/>
          <p:nvPr/>
        </p:nvCxnSpPr>
        <p:spPr>
          <a:xfrm>
            <a:off x="5711483" y="3826412"/>
            <a:ext cx="1153551" cy="4079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4161693" y="3416104"/>
            <a:ext cx="1153551" cy="4079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4077286" y="3697458"/>
            <a:ext cx="1153551" cy="4079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fr-FR" dirty="0" smtClean="0"/>
              <a:t>Parcours Tri Kids</a:t>
            </a:r>
            <a:endParaRPr lang="fr-FR" dirty="0"/>
          </a:p>
        </p:txBody>
      </p:sp>
      <p:pic>
        <p:nvPicPr>
          <p:cNvPr id="4" name="Image 3" descr="triki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9109"/>
            <a:ext cx="9144000" cy="361576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Rectangle avec flèche vers la droite 6"/>
          <p:cNvSpPr/>
          <p:nvPr/>
        </p:nvSpPr>
        <p:spPr>
          <a:xfrm>
            <a:off x="1237958" y="3826412"/>
            <a:ext cx="1730326" cy="351693"/>
          </a:xfrm>
          <a:prstGeom prst="right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Natation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9" name="Rectangle avec flèche vers le bas 8"/>
          <p:cNvSpPr/>
          <p:nvPr/>
        </p:nvSpPr>
        <p:spPr>
          <a:xfrm>
            <a:off x="4557932" y="3249638"/>
            <a:ext cx="1125415" cy="858129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Parcours Vélo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" name="Rectangle avec flèche vers le bas 9"/>
          <p:cNvSpPr/>
          <p:nvPr/>
        </p:nvSpPr>
        <p:spPr>
          <a:xfrm>
            <a:off x="405618" y="1812389"/>
            <a:ext cx="1125415" cy="858129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Parcours CAP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1" name="Rectangle avec flèche vers la droite 10"/>
          <p:cNvSpPr/>
          <p:nvPr/>
        </p:nvSpPr>
        <p:spPr>
          <a:xfrm>
            <a:off x="2093742" y="4893212"/>
            <a:ext cx="1730326" cy="351693"/>
          </a:xfrm>
          <a:prstGeom prst="right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Bénévoles</a:t>
            </a:r>
            <a:endParaRPr lang="fr-F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29"/>
          <p:cNvSpPr txBox="1"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 dirty="0" smtClean="0">
                <a:solidFill>
                  <a:schemeClr val="accent1"/>
                </a:solidFill>
              </a:rPr>
              <a:t>Contact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628" name="Google Shape;628;p29"/>
          <p:cNvSpPr txBox="1">
            <a:spLocks noGrp="1"/>
          </p:cNvSpPr>
          <p:nvPr>
            <p:ph type="subTitle" idx="1"/>
          </p:nvPr>
        </p:nvSpPr>
        <p:spPr>
          <a:xfrm>
            <a:off x="1403648" y="3140968"/>
            <a:ext cx="6400800" cy="2207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fr-FR"/>
              <a:t>Florent JEANNET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fr-FR"/>
              <a:t>Président de REA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fr-FR"/>
              <a:t>06.45.90.23.74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fr-FR"/>
              <a:t>raid.evasion.azimut@orange.fr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" name="Google Shape;133;gcd7007f57d_0_0"/>
          <p:cNvGraphicFramePr/>
          <p:nvPr/>
        </p:nvGraphicFramePr>
        <p:xfrm>
          <a:off x="211016" y="1069145"/>
          <a:ext cx="8721969" cy="301048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045838"/>
                <a:gridCol w="934129"/>
                <a:gridCol w="1045838"/>
                <a:gridCol w="1055981"/>
                <a:gridCol w="832588"/>
                <a:gridCol w="828770"/>
                <a:gridCol w="1019736"/>
                <a:gridCol w="858778"/>
                <a:gridCol w="1100311"/>
              </a:tblGrid>
              <a:tr h="82999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strike="noStrike" cap="none" dirty="0"/>
                        <a:t> </a:t>
                      </a:r>
                      <a:endParaRPr lang="fr-FR" sz="1400" u="none" strike="noStrike" cap="none" dirty="0" smtClean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strike="noStrike" cap="none" dirty="0" smtClean="0"/>
                        <a:t>Epreuve</a:t>
                      </a:r>
                      <a:endParaRPr dirty="0"/>
                    </a:p>
                  </a:txBody>
                  <a:tcPr marL="95250" marR="95250" marT="95250" marB="9525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Aire transition</a:t>
                      </a:r>
                      <a:endParaRPr sz="1400" u="none" strike="noStrike" cap="none" dirty="0"/>
                    </a:p>
                  </a:txBody>
                  <a:tcPr marL="95250" marR="95250" marT="95250" marB="9525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Ouverture parc</a:t>
                      </a:r>
                      <a:endParaRPr sz="1400" u="none" strike="noStrike" cap="none" dirty="0"/>
                    </a:p>
                  </a:txBody>
                  <a:tcPr marL="95250" marR="95250" marT="95250" marB="9525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400" b="0" i="0" u="none" strike="noStrike" cap="none" dirty="0" smtClean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Fermeture</a:t>
                      </a:r>
                      <a:endParaRPr sz="1400" u="none" strike="noStrike" cap="none" dirty="0"/>
                    </a:p>
                  </a:txBody>
                  <a:tcPr marL="95250" marR="95250" marT="95250" marB="9525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Aire d’Appel</a:t>
                      </a:r>
                      <a:endParaRPr sz="1400" u="none" strike="noStrike" cap="none" dirty="0"/>
                    </a:p>
                  </a:txBody>
                  <a:tcPr marL="95250" marR="95250" marT="95250" marB="9525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400" b="0" i="0" u="none" strike="noStrike" cap="none" dirty="0" smtClean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Départ</a:t>
                      </a:r>
                      <a:endParaRPr sz="1400" u="none" strike="noStrike" cap="none" dirty="0"/>
                    </a:p>
                  </a:txBody>
                  <a:tcPr marL="95250" marR="95250" marT="95250" marB="9525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Fin évacuation vélo</a:t>
                      </a:r>
                      <a:endParaRPr sz="1400" u="none" strike="noStrike" cap="none" dirty="0"/>
                    </a:p>
                  </a:txBody>
                  <a:tcPr marL="95250" marR="95250" marT="95250" marB="9525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400" b="0" i="0" u="none" strike="noStrike" cap="none" dirty="0" smtClean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Podium</a:t>
                      </a:r>
                      <a:endParaRPr sz="1400" u="none" strike="noStrike" cap="none" dirty="0"/>
                    </a:p>
                  </a:txBody>
                  <a:tcPr marL="95250" marR="95250" marT="95250" marB="9525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400" b="0" i="0" u="none" strike="noStrike" cap="none" dirty="0" smtClean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Distance</a:t>
                      </a:r>
                      <a:endParaRPr sz="1400" u="none" strike="noStrike" cap="none" dirty="0"/>
                    </a:p>
                  </a:txBody>
                  <a:tcPr marL="95250" marR="95250" marT="95250" marB="952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519917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</a:t>
                      </a:r>
                      <a:endParaRPr lang="fr-FR" dirty="0"/>
                    </a:p>
                  </a:txBody>
                  <a:tcPr marL="95250" marR="95250" marT="95250" marB="952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 </a:t>
                      </a:r>
                      <a:endParaRPr lang="fr-FR" dirty="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7h30</a:t>
                      </a:r>
                      <a:endParaRPr lang="fr-FR" dirty="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8h20</a:t>
                      </a:r>
                      <a:endParaRPr lang="fr-FR" dirty="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8h25</a:t>
                      </a:r>
                      <a:endParaRPr lang="fr-FR" dirty="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8h30</a:t>
                      </a:r>
                      <a:endParaRPr lang="fr-FR" dirty="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11h30</a:t>
                      </a:r>
                      <a:endParaRPr lang="fr-FR" dirty="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10h40</a:t>
                      </a:r>
                      <a:endParaRPr lang="fr-FR" dirty="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dirty="0" smtClean="0"/>
                        <a:t>1.5/36/9</a:t>
                      </a:r>
                      <a:endParaRPr lang="fr-FR" dirty="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18979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 S </a:t>
                      </a:r>
                      <a:endParaRPr lang="fr-FR" dirty="0"/>
                    </a:p>
                  </a:txBody>
                  <a:tcPr marL="95250" marR="95250" marT="95250" marB="952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 2</a:t>
                      </a:r>
                      <a:endParaRPr lang="fr-FR" dirty="0"/>
                    </a:p>
                  </a:txBody>
                  <a:tcPr marL="95250" marR="95250" marT="95250" marB="952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7h30</a:t>
                      </a:r>
                      <a:endParaRPr lang="fr-FR" dirty="0"/>
                    </a:p>
                  </a:txBody>
                  <a:tcPr marL="95250" marR="95250" marT="95250" marB="952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8h20</a:t>
                      </a:r>
                      <a:endParaRPr lang="fr-FR" dirty="0"/>
                    </a:p>
                  </a:txBody>
                  <a:tcPr marL="95250" marR="95250" marT="95250" marB="952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8h25</a:t>
                      </a:r>
                      <a:endParaRPr lang="fr-FR" dirty="0"/>
                    </a:p>
                  </a:txBody>
                  <a:tcPr marL="95250" marR="95250" marT="95250" marB="952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8h30</a:t>
                      </a:r>
                      <a:endParaRPr lang="fr-FR" dirty="0"/>
                    </a:p>
                  </a:txBody>
                  <a:tcPr marL="95250" marR="95250" marT="95250" marB="952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10h15</a:t>
                      </a:r>
                      <a:endParaRPr lang="fr-FR" dirty="0"/>
                    </a:p>
                  </a:txBody>
                  <a:tcPr marL="95250" marR="95250" marT="95250" marB="952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10h40</a:t>
                      </a:r>
                      <a:endParaRPr lang="fr-FR" dirty="0"/>
                    </a:p>
                  </a:txBody>
                  <a:tcPr marL="95250" marR="95250" marT="95250" marB="952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dirty="0" smtClean="0"/>
                        <a:t>  750/20/5</a:t>
                      </a:r>
                      <a:endParaRPr lang="fr-FR" dirty="0"/>
                    </a:p>
                  </a:txBody>
                  <a:tcPr marL="95250" marR="95250" marT="95250" marB="952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04025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XS</a:t>
                      </a:r>
                    </a:p>
                  </a:txBody>
                  <a:tcPr marL="95250" marR="95250" marT="95250" marB="952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 2</a:t>
                      </a:r>
                      <a:endParaRPr lang="fr-FR" dirty="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10h15</a:t>
                      </a:r>
                      <a:endParaRPr lang="fr-FR" dirty="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10h50</a:t>
                      </a:r>
                      <a:endParaRPr lang="fr-FR" dirty="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10h55</a:t>
                      </a:r>
                      <a:endParaRPr lang="fr-FR" dirty="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11h</a:t>
                      </a:r>
                      <a:endParaRPr lang="fr-FR" dirty="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12h15</a:t>
                      </a:r>
                      <a:endParaRPr lang="fr-FR" dirty="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12h30</a:t>
                      </a:r>
                      <a:endParaRPr lang="fr-FR" dirty="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u="none" strike="noStrike" cap="none" dirty="0" smtClean="0"/>
                        <a:t>400/10/2.5</a:t>
                      </a:r>
                      <a:endParaRPr lang="fr-FR" dirty="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3698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 smtClean="0"/>
                        <a:t>Tri kids</a:t>
                      </a:r>
                      <a:endParaRPr sz="1400" u="none" strike="noStrike" cap="none" dirty="0"/>
                    </a:p>
                  </a:txBody>
                  <a:tcPr marL="95250" marR="95250" marT="95250" marB="952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1400" u="none" strike="noStrike" cap="none" dirty="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 smtClean="0"/>
                        <a:t>11h30</a:t>
                      </a:r>
                      <a:endParaRPr sz="1400" u="none" strike="noStrike" cap="none" dirty="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11h50</a:t>
                      </a:r>
                      <a:endParaRPr sz="1400" u="none" strike="noStrike" cap="none" dirty="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 smtClean="0">
                          <a:solidFill>
                            <a:srgbClr val="000000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11h55</a:t>
                      </a:r>
                      <a:endParaRPr sz="1400" u="none" strike="noStrike" cap="none" dirty="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 smtClean="0"/>
                        <a:t>12h00</a:t>
                      </a:r>
                      <a:endParaRPr sz="1400" u="none" strike="noStrike" cap="none" dirty="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12h30</a:t>
                      </a:r>
                      <a:endParaRPr sz="1400" u="none" strike="noStrike" cap="none" dirty="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12h30</a:t>
                      </a:r>
                      <a:endParaRPr sz="1400" u="none" strike="noStrike" cap="none" dirty="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strike="noStrike" cap="none" dirty="0" smtClean="0"/>
                        <a:t>0.1/2.5/1</a:t>
                      </a:r>
                      <a:endParaRPr sz="1400" u="none" strike="noStrike" cap="none" dirty="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5" name="Google Shape;132;gcd7007f57d_0_0"/>
          <p:cNvSpPr txBox="1">
            <a:spLocks/>
          </p:cNvSpPr>
          <p:nvPr/>
        </p:nvSpPr>
        <p:spPr>
          <a:xfrm>
            <a:off x="1322363" y="170926"/>
            <a:ext cx="6949439" cy="5746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tabLst/>
              <a:defRPr/>
            </a:pP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Programme Samedi 31 mai – Opens et France adultes distance S</a:t>
            </a:r>
            <a:endParaRPr kumimoji="0" lang="fr-FR" sz="2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196948" y="4337148"/>
          <a:ext cx="8750104" cy="223457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049211"/>
                <a:gridCol w="937141"/>
                <a:gridCol w="1049211"/>
                <a:gridCol w="1059388"/>
                <a:gridCol w="835274"/>
                <a:gridCol w="831444"/>
                <a:gridCol w="1023026"/>
                <a:gridCol w="888473"/>
                <a:gridCol w="1076936"/>
              </a:tblGrid>
              <a:tr h="688229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CF Femmes</a:t>
                      </a:r>
                      <a:endParaRPr lang="fr-FR" dirty="0"/>
                    </a:p>
                  </a:txBody>
                  <a:tcPr marL="95250" marR="95250" marT="95250" marB="952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</a:t>
                      </a:r>
                      <a:endParaRPr lang="fr-FR" dirty="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13h00</a:t>
                      </a:r>
                      <a:endParaRPr lang="fr-FR" dirty="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13h50</a:t>
                      </a:r>
                      <a:endParaRPr lang="fr-FR" dirty="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13h55</a:t>
                      </a:r>
                      <a:endParaRPr lang="fr-FR" dirty="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14h00</a:t>
                      </a:r>
                      <a:endParaRPr lang="fr-FR" dirty="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15h45</a:t>
                      </a:r>
                      <a:endParaRPr lang="fr-FR" dirty="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15h15</a:t>
                      </a:r>
                      <a:endParaRPr lang="fr-FR" dirty="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</a:t>
                      </a:r>
                      <a:endParaRPr lang="fr-FR" dirty="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773175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CF   Master</a:t>
                      </a:r>
                      <a:r>
                        <a:rPr lang="fr-FR" baseline="0" dirty="0" smtClean="0"/>
                        <a:t> H</a:t>
                      </a:r>
                      <a:endParaRPr lang="fr-FR" dirty="0"/>
                    </a:p>
                  </a:txBody>
                  <a:tcPr marL="95250" marR="95250" marT="95250" marB="952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</a:t>
                      </a:r>
                      <a:endParaRPr lang="fr-FR" dirty="0"/>
                    </a:p>
                  </a:txBody>
                  <a:tcPr marL="95250" marR="95250" marT="95250" marB="952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14h45</a:t>
                      </a:r>
                      <a:endParaRPr lang="fr-FR" dirty="0"/>
                    </a:p>
                  </a:txBody>
                  <a:tcPr marL="95250" marR="95250" marT="95250" marB="952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15h35</a:t>
                      </a:r>
                      <a:endParaRPr lang="fr-FR" dirty="0"/>
                    </a:p>
                  </a:txBody>
                  <a:tcPr marL="95250" marR="95250" marT="95250" marB="952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15h40</a:t>
                      </a:r>
                      <a:endParaRPr lang="fr-FR" dirty="0"/>
                    </a:p>
                  </a:txBody>
                  <a:tcPr marL="95250" marR="95250" marT="95250" marB="952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15h45</a:t>
                      </a:r>
                      <a:endParaRPr lang="fr-FR" dirty="0"/>
                    </a:p>
                  </a:txBody>
                  <a:tcPr marL="95250" marR="95250" marT="95250" marB="952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17h30</a:t>
                      </a:r>
                      <a:endParaRPr lang="fr-FR" dirty="0"/>
                    </a:p>
                  </a:txBody>
                  <a:tcPr marL="95250" marR="95250" marT="95250" marB="952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17h00</a:t>
                      </a:r>
                      <a:endParaRPr lang="fr-FR" dirty="0"/>
                    </a:p>
                  </a:txBody>
                  <a:tcPr marL="95250" marR="95250" marT="95250" marB="952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</a:t>
                      </a:r>
                      <a:endParaRPr lang="fr-FR" dirty="0"/>
                    </a:p>
                  </a:txBody>
                  <a:tcPr marL="95250" marR="95250" marT="95250" marB="952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773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 smtClean="0"/>
                        <a:t>CF Hommes</a:t>
                      </a:r>
                      <a:endParaRPr sz="1400" u="none" strike="noStrike" cap="none" dirty="0"/>
                    </a:p>
                  </a:txBody>
                  <a:tcPr marL="95250" marR="95250" marT="95250" marB="952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 </a:t>
                      </a:r>
                      <a:endParaRPr sz="1400" u="none" strike="noStrike" cap="none" dirty="0"/>
                    </a:p>
                  </a:txBody>
                  <a:tcPr marL="95250" marR="95250" marT="95250" marB="952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 smtClean="0"/>
                        <a:t>16h00</a:t>
                      </a:r>
                      <a:endParaRPr sz="1400" u="none" strike="noStrike" cap="none" dirty="0"/>
                    </a:p>
                  </a:txBody>
                  <a:tcPr marL="95250" marR="95250" marT="95250" marB="952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16h50</a:t>
                      </a:r>
                      <a:endParaRPr sz="1400" u="none" strike="noStrike" cap="none" dirty="0"/>
                    </a:p>
                  </a:txBody>
                  <a:tcPr marL="95250" marR="95250" marT="95250" marB="952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16h55</a:t>
                      </a:r>
                      <a:endParaRPr sz="1400" u="none" strike="noStrike" cap="none" dirty="0"/>
                    </a:p>
                  </a:txBody>
                  <a:tcPr marL="95250" marR="95250" marT="95250" marB="952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 smtClean="0"/>
                        <a:t>17h30</a:t>
                      </a:r>
                      <a:endParaRPr sz="1400" u="none" strike="noStrike" cap="none" dirty="0"/>
                    </a:p>
                  </a:txBody>
                  <a:tcPr marL="95250" marR="95250" marT="95250" marB="952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18h45</a:t>
                      </a:r>
                      <a:endParaRPr sz="1400" u="none" strike="noStrike" cap="none" dirty="0"/>
                    </a:p>
                  </a:txBody>
                  <a:tcPr marL="95250" marR="95250" marT="95250" marB="952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17h45</a:t>
                      </a:r>
                      <a:endParaRPr sz="1400" u="none" strike="noStrike" cap="none" dirty="0"/>
                    </a:p>
                  </a:txBody>
                  <a:tcPr marL="95250" marR="95250" marT="95250" marB="952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S</a:t>
                      </a:r>
                      <a:endParaRPr sz="1400" u="none" strike="noStrike" cap="none" dirty="0"/>
                    </a:p>
                  </a:txBody>
                  <a:tcPr marL="95250" marR="95250" marT="95250" marB="952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 dirty="0">
                <a:solidFill>
                  <a:schemeClr val="accent1"/>
                </a:solidFill>
              </a:rPr>
              <a:t>Capacités </a:t>
            </a:r>
            <a:r>
              <a:rPr lang="fr-FR" dirty="0" smtClean="0">
                <a:solidFill>
                  <a:schemeClr val="accent1"/>
                </a:solidFill>
              </a:rPr>
              <a:t>d’accueil 1300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142" name="Google Shape;142;p10"/>
          <p:cNvSpPr txBox="1">
            <a:spLocks noGrp="1"/>
          </p:cNvSpPr>
          <p:nvPr>
            <p:ph type="body" idx="1"/>
          </p:nvPr>
        </p:nvSpPr>
        <p:spPr>
          <a:xfrm>
            <a:off x="395525" y="1573350"/>
            <a:ext cx="8229600" cy="50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fr-FR" dirty="0" smtClean="0"/>
              <a:t>M’</a:t>
            </a:r>
            <a:r>
              <a:rPr lang="fr-FR" dirty="0" err="1" smtClean="0"/>
              <a:t>ontagnard</a:t>
            </a:r>
            <a:r>
              <a:rPr lang="fr-FR" dirty="0" smtClean="0"/>
              <a:t> = 200</a:t>
            </a:r>
          </a:p>
          <a:p>
            <a:pPr marL="457200" lvl="0" indent="-34290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fr-FR" dirty="0" smtClean="0"/>
              <a:t>S’</a:t>
            </a:r>
            <a:r>
              <a:rPr lang="fr-FR" dirty="0" err="1" smtClean="0"/>
              <a:t>aulxurons</a:t>
            </a:r>
            <a:r>
              <a:rPr lang="fr-FR" dirty="0" smtClean="0"/>
              <a:t> = 200</a:t>
            </a:r>
          </a:p>
          <a:p>
            <a:pPr marL="457200" lvl="0" indent="-34290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fr-FR" dirty="0" smtClean="0"/>
              <a:t>XS open et jeunes = 200</a:t>
            </a:r>
          </a:p>
          <a:p>
            <a:pPr marL="457200" lvl="0" indent="-34290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fr-FR" dirty="0" err="1" smtClean="0"/>
              <a:t>Tri’kids</a:t>
            </a:r>
            <a:r>
              <a:rPr lang="fr-FR" dirty="0" smtClean="0"/>
              <a:t> = 100</a:t>
            </a:r>
          </a:p>
          <a:p>
            <a:pPr marL="457200" lvl="0" indent="-34290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fr-FR" dirty="0" smtClean="0"/>
              <a:t>CF Femmes = 200</a:t>
            </a:r>
          </a:p>
          <a:p>
            <a:pPr marL="457200" lvl="0" indent="-34290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fr-FR" dirty="0" smtClean="0"/>
              <a:t>CF Masters = 200</a:t>
            </a:r>
          </a:p>
          <a:p>
            <a:pPr marL="457200" lvl="0" indent="-34290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fr-FR" dirty="0" smtClean="0"/>
              <a:t>CF Hommes = 200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"/>
          <p:cNvSpPr txBox="1">
            <a:spLocks noGrp="1"/>
          </p:cNvSpPr>
          <p:nvPr>
            <p:ph type="title"/>
          </p:nvPr>
        </p:nvSpPr>
        <p:spPr>
          <a:xfrm>
            <a:off x="1463041" y="361746"/>
            <a:ext cx="6682154" cy="597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 sz="1800" dirty="0" smtClean="0">
                <a:solidFill>
                  <a:schemeClr val="accent1"/>
                </a:solidFill>
              </a:rPr>
              <a:t>Programme Dimanche 1</a:t>
            </a:r>
            <a:r>
              <a:rPr lang="fr-FR" sz="1800" baseline="30000" dirty="0" smtClean="0">
                <a:solidFill>
                  <a:schemeClr val="accent1"/>
                </a:solidFill>
              </a:rPr>
              <a:t>er</a:t>
            </a:r>
            <a:r>
              <a:rPr lang="fr-FR" sz="1800" dirty="0" smtClean="0">
                <a:solidFill>
                  <a:schemeClr val="accent1"/>
                </a:solidFill>
              </a:rPr>
              <a:t>  juin - Championnat de France Jeunes</a:t>
            </a:r>
            <a:endParaRPr sz="1800" dirty="0">
              <a:solidFill>
                <a:schemeClr val="accent1"/>
              </a:solidFill>
            </a:endParaRPr>
          </a:p>
        </p:txBody>
      </p:sp>
      <p:graphicFrame>
        <p:nvGraphicFramePr>
          <p:cNvPr id="124" name="Google Shape;124;p6"/>
          <p:cNvGraphicFramePr/>
          <p:nvPr/>
        </p:nvGraphicFramePr>
        <p:xfrm>
          <a:off x="350981" y="1462043"/>
          <a:ext cx="8512325" cy="462926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020700"/>
                <a:gridCol w="911675"/>
                <a:gridCol w="1020700"/>
                <a:gridCol w="1030600"/>
                <a:gridCol w="812575"/>
                <a:gridCol w="808850"/>
                <a:gridCol w="1093800"/>
                <a:gridCol w="921575"/>
                <a:gridCol w="891850"/>
              </a:tblGrid>
              <a:tr h="98468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strike="noStrike" cap="none" dirty="0"/>
                        <a:t> </a:t>
                      </a:r>
                      <a:endParaRPr dirty="0"/>
                    </a:p>
                  </a:txBody>
                  <a:tcPr marL="95250" marR="95250" marT="95250" marB="9525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Aire transition</a:t>
                      </a:r>
                      <a:endParaRPr sz="1400" u="none" strike="noStrike" cap="none"/>
                    </a:p>
                  </a:txBody>
                  <a:tcPr marL="95250" marR="95250" marT="95250" marB="9525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Ouverture</a:t>
                      </a:r>
                      <a:endParaRPr sz="1400" u="none" strike="noStrike" cap="none" dirty="0"/>
                    </a:p>
                  </a:txBody>
                  <a:tcPr marL="95250" marR="95250" marT="95250" marB="9525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Fermeture</a:t>
                      </a:r>
                      <a:endParaRPr sz="1400" u="none" strike="noStrike" cap="none"/>
                    </a:p>
                  </a:txBody>
                  <a:tcPr marL="95250" marR="95250" marT="95250" marB="9525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Aire d’Appel</a:t>
                      </a:r>
                      <a:endParaRPr sz="1400" u="none" strike="noStrike" cap="none" dirty="0"/>
                    </a:p>
                  </a:txBody>
                  <a:tcPr marL="95250" marR="95250" marT="95250" marB="9525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Départ</a:t>
                      </a:r>
                      <a:endParaRPr sz="1400" u="none" strike="noStrike" cap="none"/>
                    </a:p>
                  </a:txBody>
                  <a:tcPr marL="95250" marR="95250" marT="95250" marB="9525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Fin évacuation vélo</a:t>
                      </a:r>
                      <a:endParaRPr sz="1400" u="none" strike="noStrike" cap="none"/>
                    </a:p>
                  </a:txBody>
                  <a:tcPr marL="95250" marR="95250" marT="95250" marB="9525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Podium</a:t>
                      </a:r>
                      <a:endParaRPr sz="1400" u="none" strike="noStrike" cap="none"/>
                    </a:p>
                  </a:txBody>
                  <a:tcPr marL="95250" marR="95250" marT="95250" marB="9525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Distance</a:t>
                      </a:r>
                      <a:endParaRPr sz="1400" u="none" strike="noStrike" cap="none" dirty="0"/>
                    </a:p>
                  </a:txBody>
                  <a:tcPr marL="95250" marR="95250" marT="95250" marB="9525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51525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MF</a:t>
                      </a:r>
                      <a:endParaRPr sz="1400" u="none" strike="noStrike" cap="none" dirty="0"/>
                    </a:p>
                  </a:txBody>
                  <a:tcPr marL="95250" marR="95250" marT="95250" marB="952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strike="noStrike" cap="none" dirty="0" smtClean="0"/>
                        <a:t>2</a:t>
                      </a:r>
                      <a:endParaRPr sz="1400" u="none" strike="noStrike" cap="none" dirty="0"/>
                    </a:p>
                  </a:txBody>
                  <a:tcPr marL="95250" marR="95250" marT="95250" marB="952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8h</a:t>
                      </a:r>
                      <a:endParaRPr sz="1400" u="none" strike="noStrike" cap="none"/>
                    </a:p>
                  </a:txBody>
                  <a:tcPr marL="95250" marR="95250" marT="95250" marB="952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8h45</a:t>
                      </a:r>
                      <a:endParaRPr sz="1400" u="none" strike="noStrike" cap="none" dirty="0"/>
                    </a:p>
                  </a:txBody>
                  <a:tcPr marL="95250" marR="95250" marT="95250" marB="952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8h50</a:t>
                      </a:r>
                      <a:endParaRPr sz="1400" u="none" strike="noStrike" cap="none" dirty="0"/>
                    </a:p>
                  </a:txBody>
                  <a:tcPr marL="95250" marR="95250" marT="95250" marB="952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9h0</a:t>
                      </a:r>
                      <a:r>
                        <a:rPr lang="fr-FR" dirty="0" smtClean="0"/>
                        <a:t>0</a:t>
                      </a:r>
                      <a:endParaRPr sz="1400" u="none" strike="noStrike" cap="none" dirty="0"/>
                    </a:p>
                  </a:txBody>
                  <a:tcPr marL="95250" marR="95250" marT="95250" marB="952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10h1</a:t>
                      </a:r>
                      <a:r>
                        <a:rPr lang="fr-FR" dirty="0" smtClean="0"/>
                        <a:t>0</a:t>
                      </a:r>
                      <a:endParaRPr sz="1400" u="none" strike="noStrike" cap="none" dirty="0"/>
                    </a:p>
                  </a:txBody>
                  <a:tcPr marL="95250" marR="95250" marT="95250" marB="952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10h</a:t>
                      </a:r>
                      <a:r>
                        <a:rPr lang="fr-FR" dirty="0" smtClean="0"/>
                        <a:t>45</a:t>
                      </a:r>
                      <a:endParaRPr sz="1400" u="none" strike="noStrike" cap="none" dirty="0"/>
                    </a:p>
                  </a:txBody>
                  <a:tcPr marL="95250" marR="95250" marT="95250" marB="952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XS</a:t>
                      </a:r>
                      <a:endParaRPr sz="1400" u="none" strike="noStrike" cap="none" dirty="0"/>
                    </a:p>
                  </a:txBody>
                  <a:tcPr marL="95250" marR="95250" marT="95250" marB="952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7262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MG</a:t>
                      </a:r>
                      <a:endParaRPr sz="1400" u="none" strike="noStrike" cap="none" dirty="0"/>
                    </a:p>
                  </a:txBody>
                  <a:tcPr marL="95250" marR="95250" marT="95250" marB="952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strike="noStrike" cap="none" dirty="0" smtClean="0"/>
                        <a:t>1</a:t>
                      </a:r>
                      <a:endParaRPr sz="1400" u="none" strike="noStrike" cap="none" dirty="0"/>
                    </a:p>
                  </a:txBody>
                  <a:tcPr marL="95250" marR="95250" marT="95250" marB="952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9h</a:t>
                      </a:r>
                      <a:endParaRPr sz="1400" u="none" strike="noStrike" cap="none" dirty="0"/>
                    </a:p>
                  </a:txBody>
                  <a:tcPr marL="95250" marR="95250" marT="95250" marB="952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9h45</a:t>
                      </a:r>
                      <a:endParaRPr sz="1400" u="none" strike="noStrike" cap="none" dirty="0"/>
                    </a:p>
                  </a:txBody>
                  <a:tcPr marL="95250" marR="95250" marT="95250" marB="952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9h50</a:t>
                      </a:r>
                      <a:endParaRPr sz="1400" u="none" strike="noStrike" cap="none" dirty="0"/>
                    </a:p>
                  </a:txBody>
                  <a:tcPr marL="95250" marR="95250" marT="95250" marB="952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10h00</a:t>
                      </a:r>
                      <a:endParaRPr sz="1400" u="none" strike="noStrike" cap="none" dirty="0"/>
                    </a:p>
                  </a:txBody>
                  <a:tcPr marL="95250" marR="95250" marT="95250" marB="952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11h</a:t>
                      </a:r>
                      <a:r>
                        <a:rPr lang="fr-FR" dirty="0" smtClean="0"/>
                        <a:t>30</a:t>
                      </a:r>
                      <a:endParaRPr sz="1400" u="none" strike="noStrike" cap="none" dirty="0"/>
                    </a:p>
                  </a:txBody>
                  <a:tcPr marL="95250" marR="95250" marT="95250" marB="952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10h45</a:t>
                      </a:r>
                      <a:endParaRPr sz="1400" u="none" strike="noStrike" cap="none" dirty="0"/>
                    </a:p>
                  </a:txBody>
                  <a:tcPr marL="95250" marR="95250" marT="95250" marB="952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XS</a:t>
                      </a:r>
                      <a:endParaRPr sz="1400" u="none" strike="noStrike" cap="none" dirty="0"/>
                    </a:p>
                  </a:txBody>
                  <a:tcPr marL="95250" marR="95250" marT="95250" marB="952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6153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CF</a:t>
                      </a:r>
                      <a:endParaRPr sz="1400" u="none" strike="noStrike" cap="none" dirty="0"/>
                    </a:p>
                  </a:txBody>
                  <a:tcPr marL="95250" marR="95250" marT="95250" marB="952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strike="noStrike" cap="none" dirty="0" smtClean="0"/>
                        <a:t>2</a:t>
                      </a:r>
                      <a:endParaRPr sz="1400" u="none" strike="noStrike" cap="none" dirty="0"/>
                    </a:p>
                  </a:txBody>
                  <a:tcPr marL="95250" marR="95250" marT="95250" marB="952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10h </a:t>
                      </a:r>
                      <a:endParaRPr sz="1400" u="none" strike="noStrike" cap="none" dirty="0"/>
                    </a:p>
                  </a:txBody>
                  <a:tcPr marL="95250" marR="95250" marT="95250" marB="952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r>
                        <a:rPr lang="fr-FR" sz="1400" b="0" i="0" u="none" strike="noStrike" cap="none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0</a:t>
                      </a:r>
                      <a:r>
                        <a:rPr lang="fr-FR" dirty="0" smtClean="0"/>
                        <a:t>h45</a:t>
                      </a:r>
                      <a:endParaRPr sz="1400" u="none" strike="noStrike" cap="none" dirty="0"/>
                    </a:p>
                  </a:txBody>
                  <a:tcPr marL="95250" marR="95250" marT="95250" marB="952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r>
                        <a:rPr lang="fr-FR" dirty="0" smtClean="0"/>
                        <a:t>0h50</a:t>
                      </a:r>
                      <a:endParaRPr sz="1400" u="none" strike="noStrike" cap="none" dirty="0"/>
                    </a:p>
                  </a:txBody>
                  <a:tcPr marL="95250" marR="95250" marT="95250" marB="952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11h00</a:t>
                      </a:r>
                      <a:endParaRPr sz="1400" u="none" strike="noStrike" cap="none" dirty="0"/>
                    </a:p>
                  </a:txBody>
                  <a:tcPr marL="95250" marR="95250" marT="95250" marB="952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12h</a:t>
                      </a:r>
                      <a:r>
                        <a:rPr lang="fr-FR" dirty="0" smtClean="0"/>
                        <a:t>50</a:t>
                      </a:r>
                      <a:endParaRPr sz="1400" u="none" strike="noStrike" cap="none" dirty="0"/>
                    </a:p>
                  </a:txBody>
                  <a:tcPr marL="95250" marR="95250" marT="95250" marB="952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14h10</a:t>
                      </a:r>
                      <a:endParaRPr sz="1400" u="none" strike="noStrike" cap="none" dirty="0"/>
                    </a:p>
                  </a:txBody>
                  <a:tcPr marL="95250" marR="95250" marT="95250" marB="952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</a:t>
                      </a:r>
                      <a:endParaRPr sz="1400" u="none" strike="noStrike" cap="none" dirty="0"/>
                    </a:p>
                  </a:txBody>
                  <a:tcPr marL="95250" marR="95250" marT="95250" marB="952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7591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CG</a:t>
                      </a:r>
                      <a:endParaRPr sz="1400" u="none" strike="noStrike" cap="none" dirty="0"/>
                    </a:p>
                  </a:txBody>
                  <a:tcPr marL="95250" marR="95250" marT="95250" marB="952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strike="noStrike" cap="none" dirty="0" smtClean="0"/>
                        <a:t>1</a:t>
                      </a:r>
                      <a:endParaRPr sz="1400" u="none" strike="noStrike" cap="none" dirty="0"/>
                    </a:p>
                  </a:txBody>
                  <a:tcPr marL="95250" marR="95250" marT="95250" marB="952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12h</a:t>
                      </a:r>
                      <a:endParaRPr sz="1400" u="none" strike="noStrike" cap="none" dirty="0"/>
                    </a:p>
                  </a:txBody>
                  <a:tcPr marL="95250" marR="95250" marT="95250" marB="952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12h45</a:t>
                      </a:r>
                      <a:endParaRPr sz="1400" u="none" strike="noStrike" cap="none" dirty="0"/>
                    </a:p>
                  </a:txBody>
                  <a:tcPr marL="95250" marR="95250" marT="95250" marB="952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12h50</a:t>
                      </a:r>
                      <a:endParaRPr sz="1400" u="none" strike="noStrike" cap="none" dirty="0"/>
                    </a:p>
                  </a:txBody>
                  <a:tcPr marL="95250" marR="95250" marT="95250" marB="952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13h00</a:t>
                      </a:r>
                      <a:endParaRPr sz="1400" u="none" strike="noStrike" cap="none" dirty="0"/>
                    </a:p>
                  </a:txBody>
                  <a:tcPr marL="95250" marR="95250" marT="95250" marB="952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14h50</a:t>
                      </a:r>
                      <a:endParaRPr sz="1400" u="none" strike="noStrike" cap="none" dirty="0"/>
                    </a:p>
                  </a:txBody>
                  <a:tcPr marL="95250" marR="95250" marT="95250" marB="952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14h</a:t>
                      </a:r>
                      <a:r>
                        <a:rPr lang="fr-FR" dirty="0" smtClean="0"/>
                        <a:t>10</a:t>
                      </a:r>
                      <a:endParaRPr sz="1400" u="none" strike="noStrike" cap="none" dirty="0"/>
                    </a:p>
                  </a:txBody>
                  <a:tcPr marL="95250" marR="95250" marT="95250" marB="952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</a:t>
                      </a:r>
                      <a:endParaRPr sz="1400" u="none" strike="noStrike" cap="none" dirty="0"/>
                    </a:p>
                  </a:txBody>
                  <a:tcPr marL="95250" marR="95250" marT="95250" marB="952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0400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JF</a:t>
                      </a:r>
                      <a:endParaRPr sz="1400" u="none" strike="noStrike" cap="none" dirty="0"/>
                    </a:p>
                  </a:txBody>
                  <a:tcPr marL="95250" marR="95250" marT="95250" marB="952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strike="noStrike" cap="none" dirty="0" smtClean="0"/>
                        <a:t>2</a:t>
                      </a:r>
                      <a:endParaRPr sz="1400" u="none" strike="noStrike" cap="none" dirty="0"/>
                    </a:p>
                  </a:txBody>
                  <a:tcPr marL="95250" marR="95250" marT="95250" marB="952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</a:t>
                      </a:r>
                      <a:r>
                        <a:rPr lang="fr-FR" dirty="0" smtClean="0"/>
                        <a:t>h30</a:t>
                      </a:r>
                      <a:endParaRPr sz="1400" u="none" strike="noStrike" cap="none" dirty="0"/>
                    </a:p>
                  </a:txBody>
                  <a:tcPr marL="95250" marR="95250" marT="95250" marB="952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14h</a:t>
                      </a:r>
                      <a:r>
                        <a:rPr lang="fr-FR" dirty="0" smtClean="0"/>
                        <a:t>15</a:t>
                      </a:r>
                      <a:endParaRPr sz="1400" u="none" strike="noStrike" cap="none" dirty="0"/>
                    </a:p>
                  </a:txBody>
                  <a:tcPr marL="95250" marR="95250" marT="95250" marB="952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14h</a:t>
                      </a:r>
                      <a:r>
                        <a:rPr lang="fr-FR" dirty="0" smtClean="0"/>
                        <a:t>20</a:t>
                      </a:r>
                      <a:endParaRPr sz="1400" u="none" strike="noStrike" cap="none" dirty="0"/>
                    </a:p>
                  </a:txBody>
                  <a:tcPr marL="95250" marR="95250" marT="95250" marB="952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14h</a:t>
                      </a:r>
                      <a:r>
                        <a:rPr lang="fr-FR" dirty="0" smtClean="0"/>
                        <a:t>30</a:t>
                      </a:r>
                      <a:endParaRPr sz="1400" u="none" strike="noStrike" cap="none" dirty="0"/>
                    </a:p>
                  </a:txBody>
                  <a:tcPr marL="95250" marR="95250" marT="95250" marB="952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16h</a:t>
                      </a:r>
                      <a:r>
                        <a:rPr lang="fr-FR" sz="14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3</a:t>
                      </a:r>
                      <a:r>
                        <a:rPr lang="fr-FR" dirty="0" smtClean="0"/>
                        <a:t>0</a:t>
                      </a:r>
                      <a:endParaRPr sz="1400" u="none" strike="noStrike" cap="none" dirty="0"/>
                    </a:p>
                  </a:txBody>
                  <a:tcPr marL="95250" marR="95250" marT="95250" marB="952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17h</a:t>
                      </a:r>
                      <a:r>
                        <a:rPr lang="fr-FR" dirty="0" smtClean="0"/>
                        <a:t>30</a:t>
                      </a:r>
                      <a:endParaRPr sz="1400" u="none" strike="noStrike" cap="none" dirty="0"/>
                    </a:p>
                  </a:txBody>
                  <a:tcPr marL="95250" marR="95250" marT="95250" marB="952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</a:t>
                      </a:r>
                      <a:endParaRPr sz="1400" u="none" strike="noStrike" cap="none" dirty="0"/>
                    </a:p>
                  </a:txBody>
                  <a:tcPr marL="95250" marR="95250" marT="95250" marB="952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1525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JG</a:t>
                      </a:r>
                      <a:endParaRPr sz="1400" u="none" strike="noStrike" cap="none"/>
                    </a:p>
                  </a:txBody>
                  <a:tcPr marL="95250" marR="95250" marT="95250" marB="952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strike="noStrike" cap="none" dirty="0" smtClean="0"/>
                        <a:t>1</a:t>
                      </a:r>
                      <a:endParaRPr sz="1400" u="none" strike="noStrike" cap="none" dirty="0"/>
                    </a:p>
                  </a:txBody>
                  <a:tcPr marL="95250" marR="95250" marT="95250" marB="952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15h</a:t>
                      </a:r>
                      <a:r>
                        <a:rPr lang="fr-FR" dirty="0" smtClean="0"/>
                        <a:t>15</a:t>
                      </a:r>
                      <a:endParaRPr sz="1400" u="none" strike="noStrike" cap="none" dirty="0"/>
                    </a:p>
                  </a:txBody>
                  <a:tcPr marL="95250" marR="95250" marT="95250" marB="952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r>
                        <a:rPr lang="fr-FR" dirty="0" smtClean="0"/>
                        <a:t>6</a:t>
                      </a:r>
                      <a:r>
                        <a:rPr lang="fr-FR" sz="1400" b="0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</a:t>
                      </a:r>
                      <a:r>
                        <a:rPr lang="fr-FR" dirty="0" smtClean="0"/>
                        <a:t>00</a:t>
                      </a:r>
                      <a:endParaRPr sz="1400" u="none" strike="noStrike" cap="none" dirty="0"/>
                    </a:p>
                  </a:txBody>
                  <a:tcPr marL="95250" marR="95250" marT="95250" marB="952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r>
                        <a:rPr lang="fr-FR" dirty="0" smtClean="0"/>
                        <a:t>6h05</a:t>
                      </a:r>
                      <a:endParaRPr sz="1400" u="none" strike="noStrike" cap="none" dirty="0"/>
                    </a:p>
                  </a:txBody>
                  <a:tcPr marL="95250" marR="95250" marT="95250" marB="952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16h15</a:t>
                      </a:r>
                      <a:endParaRPr sz="1400" u="none" strike="noStrike" cap="none" dirty="0"/>
                    </a:p>
                  </a:txBody>
                  <a:tcPr marL="95250" marR="95250" marT="95250" marB="952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17h45</a:t>
                      </a:r>
                      <a:endParaRPr sz="1400" u="none" strike="noStrike" cap="none" dirty="0"/>
                    </a:p>
                  </a:txBody>
                  <a:tcPr marL="95250" marR="95250" marT="95250" marB="952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17h</a:t>
                      </a:r>
                      <a:r>
                        <a:rPr lang="fr-FR" dirty="0" smtClean="0"/>
                        <a:t>30</a:t>
                      </a:r>
                      <a:endParaRPr sz="1400" u="none" strike="noStrike" cap="none" dirty="0"/>
                    </a:p>
                  </a:txBody>
                  <a:tcPr marL="95250" marR="95250" marT="95250" marB="952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</a:t>
                      </a:r>
                      <a:endParaRPr sz="1400" u="none" strike="noStrike" cap="none" dirty="0"/>
                    </a:p>
                  </a:txBody>
                  <a:tcPr marL="95250" marR="95250" marT="95250" marB="952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125" name="Google Shape;125;p6"/>
          <p:cNvSpPr/>
          <p:nvPr/>
        </p:nvSpPr>
        <p:spPr>
          <a:xfrm>
            <a:off x="4454820" y="3275112"/>
            <a:ext cx="23436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6"/>
          <p:cNvSpPr/>
          <p:nvPr/>
        </p:nvSpPr>
        <p:spPr>
          <a:xfrm>
            <a:off x="4454820" y="3275112"/>
            <a:ext cx="23436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fr-FR" dirty="0" smtClean="0">
                <a:solidFill>
                  <a:schemeClr val="accent1"/>
                </a:solidFill>
              </a:rPr>
              <a:t>Redevances Inscriptions</a:t>
            </a:r>
            <a:endParaRPr lang="fr-FR" dirty="0">
              <a:solidFill>
                <a:schemeClr val="accent1"/>
              </a:solidFill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872197" y="2278968"/>
          <a:ext cx="7638756" cy="2771334"/>
        </p:xfrm>
        <a:graphic>
          <a:graphicData uri="http://schemas.openxmlformats.org/drawingml/2006/table">
            <a:tbl>
              <a:tblPr firstRow="1" bandRow="1">
                <a:tableStyleId>{ED4A93DB-D6CD-4B00-87AC-4FB2F0DDFBCA}</a:tableStyleId>
              </a:tblPr>
              <a:tblGrid>
                <a:gridCol w="3819378"/>
                <a:gridCol w="3819378"/>
              </a:tblGrid>
              <a:tr h="655257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60 euros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3096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 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30 euros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3096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XS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20 euros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9885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TRI’KIDS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15 euros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1"/>
          <p:cNvSpPr txBox="1">
            <a:spLocks noGrp="1"/>
          </p:cNvSpPr>
          <p:nvPr>
            <p:ph type="ctrTitle"/>
          </p:nvPr>
        </p:nvSpPr>
        <p:spPr>
          <a:xfrm>
            <a:off x="611560" y="332656"/>
            <a:ext cx="7772400" cy="11866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 dirty="0" smtClean="0"/>
              <a:t>Plans Généraux</a:t>
            </a:r>
            <a:endParaRPr dirty="0"/>
          </a:p>
        </p:txBody>
      </p:sp>
      <p:sp>
        <p:nvSpPr>
          <p:cNvPr id="148" name="Google Shape;148;p11"/>
          <p:cNvSpPr txBox="1">
            <a:spLocks noGrp="1"/>
          </p:cNvSpPr>
          <p:nvPr>
            <p:ph type="subTitle" idx="1"/>
          </p:nvPr>
        </p:nvSpPr>
        <p:spPr>
          <a:xfrm>
            <a:off x="1431783" y="1772529"/>
            <a:ext cx="6400800" cy="4712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-203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Char char="•"/>
            </a:pPr>
            <a:endParaRPr lang="fr-FR" dirty="0" smtClean="0"/>
          </a:p>
          <a:p>
            <a:pPr marL="0" lvl="0" indent="-203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Char char="•"/>
            </a:pPr>
            <a:endParaRPr lang="fr-FR" dirty="0" smtClean="0"/>
          </a:p>
          <a:p>
            <a:pPr marL="0" lvl="0" indent="-203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Char char="•"/>
            </a:pPr>
            <a:r>
              <a:rPr lang="fr-FR" dirty="0" smtClean="0"/>
              <a:t>Accès site</a:t>
            </a:r>
          </a:p>
          <a:p>
            <a:pPr marL="0" lvl="0" indent="-203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Char char="•"/>
            </a:pPr>
            <a:r>
              <a:rPr lang="fr-FR" dirty="0" smtClean="0"/>
              <a:t> Implantation du site</a:t>
            </a:r>
          </a:p>
          <a:p>
            <a:pPr marL="0" lvl="0" indent="-203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</a:pPr>
            <a:endParaRPr lang="fr-FR" dirty="0" smtClean="0"/>
          </a:p>
          <a:p>
            <a:pPr marL="0" lvl="0" indent="-203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</a:pPr>
            <a:endParaRPr dirty="0"/>
          </a:p>
          <a:p>
            <a:pPr marL="0" lvl="0" indent="-203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Char char="•"/>
            </a:pP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bc1d4458e1_0_0"/>
          <p:cNvSpPr txBox="1">
            <a:spLocks noGrp="1"/>
          </p:cNvSpPr>
          <p:nvPr>
            <p:ph type="ctrTitle"/>
          </p:nvPr>
        </p:nvSpPr>
        <p:spPr>
          <a:xfrm>
            <a:off x="520505" y="250300"/>
            <a:ext cx="7937695" cy="10569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FR" dirty="0"/>
              <a:t>Accès via...</a:t>
            </a:r>
            <a:endParaRPr dirty="0"/>
          </a:p>
        </p:txBody>
      </p:sp>
      <p:pic>
        <p:nvPicPr>
          <p:cNvPr id="154" name="Google Shape;154;gbc1d4458e1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818800"/>
            <a:ext cx="9143999" cy="4330544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gbc1d4458e1_0_0"/>
          <p:cNvSpPr/>
          <p:nvPr/>
        </p:nvSpPr>
        <p:spPr>
          <a:xfrm>
            <a:off x="537175" y="698825"/>
            <a:ext cx="1325100" cy="876900"/>
          </a:xfrm>
          <a:prstGeom prst="wedgeRectCallout">
            <a:avLst>
              <a:gd name="adj1" fmla="val -19472"/>
              <a:gd name="adj2" fmla="val 87500"/>
            </a:avLst>
          </a:prstGeom>
          <a:solidFill>
            <a:srgbClr val="EA9999"/>
          </a:solidFill>
          <a:ln w="9525" cap="flat" cmpd="sng">
            <a:solidFill>
              <a:srgbClr val="EA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NANCY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VITTEL EPINAL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gbc1d4458e1_0_0"/>
          <p:cNvSpPr/>
          <p:nvPr/>
        </p:nvSpPr>
        <p:spPr>
          <a:xfrm>
            <a:off x="7574250" y="2177000"/>
            <a:ext cx="1569900" cy="573000"/>
          </a:xfrm>
          <a:prstGeom prst="wedgeRectCallout">
            <a:avLst>
              <a:gd name="adj1" fmla="val 30475"/>
              <a:gd name="adj2" fmla="val 91950"/>
            </a:avLst>
          </a:prstGeom>
          <a:solidFill>
            <a:srgbClr val="EA9999"/>
          </a:solidFill>
          <a:ln w="9525" cap="flat" cmpd="sng">
            <a:solidFill>
              <a:srgbClr val="EA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COLMAR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BRESSE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gbc1d4458e1_0_0"/>
          <p:cNvSpPr/>
          <p:nvPr/>
        </p:nvSpPr>
        <p:spPr>
          <a:xfrm>
            <a:off x="7484700" y="4333650"/>
            <a:ext cx="1659600" cy="876900"/>
          </a:xfrm>
          <a:prstGeom prst="wedgeRectCallout">
            <a:avLst>
              <a:gd name="adj1" fmla="val 39800"/>
              <a:gd name="adj2" fmla="val -92927"/>
            </a:avLst>
          </a:prstGeom>
          <a:solidFill>
            <a:srgbClr val="EA9999"/>
          </a:solidFill>
          <a:ln w="9525" cap="flat" cmpd="sng">
            <a:solidFill>
              <a:srgbClr val="EA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fr-FR"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VESOUL</a:t>
            </a: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fr-FR"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BELFORT</a:t>
            </a: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fr-FR"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MULHOUSE</a:t>
            </a: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gbc1d4458e1_0_0"/>
          <p:cNvSpPr/>
          <p:nvPr/>
        </p:nvSpPr>
        <p:spPr>
          <a:xfrm>
            <a:off x="537175" y="2954575"/>
            <a:ext cx="698400" cy="573000"/>
          </a:xfrm>
          <a:prstGeom prst="wedgeRectCallout">
            <a:avLst>
              <a:gd name="adj1" fmla="val 119215"/>
              <a:gd name="adj2" fmla="val -17453"/>
            </a:avLst>
          </a:prstGeom>
          <a:solidFill>
            <a:srgbClr val="6AA84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fr-FR"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P1</a:t>
            </a:r>
            <a:endParaRPr sz="3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gbc1d4458e1_0_0"/>
          <p:cNvSpPr/>
          <p:nvPr/>
        </p:nvSpPr>
        <p:spPr>
          <a:xfrm>
            <a:off x="4500375" y="4065050"/>
            <a:ext cx="698400" cy="573000"/>
          </a:xfrm>
          <a:prstGeom prst="wedgeRectCallout">
            <a:avLst>
              <a:gd name="adj1" fmla="val -76493"/>
              <a:gd name="adj2" fmla="val -40694"/>
            </a:avLst>
          </a:prstGeom>
          <a:solidFill>
            <a:srgbClr val="6AA84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fr-FR"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P3</a:t>
            </a:r>
            <a:endParaRPr sz="3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gbc1d4458e1_0_0"/>
          <p:cNvSpPr/>
          <p:nvPr/>
        </p:nvSpPr>
        <p:spPr>
          <a:xfrm>
            <a:off x="5031975" y="2750000"/>
            <a:ext cx="698400" cy="573000"/>
          </a:xfrm>
          <a:prstGeom prst="wedgeRectCallout">
            <a:avLst>
              <a:gd name="adj1" fmla="val -50057"/>
              <a:gd name="adj2" fmla="val 116937"/>
            </a:avLst>
          </a:prstGeom>
          <a:solidFill>
            <a:srgbClr val="6AA84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fr-FR"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P2</a:t>
            </a:r>
            <a:endParaRPr sz="3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039815" y="1800665"/>
            <a:ext cx="4135902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Routes des graviers et des Amias fermée de 7h30 à 19h les 31 mai et 1</a:t>
            </a:r>
            <a:r>
              <a:rPr lang="fr-FR" sz="1600" baseline="30000" dirty="0" smtClean="0"/>
              <a:t>er</a:t>
            </a:r>
            <a:r>
              <a:rPr lang="fr-FR" sz="1600" dirty="0" smtClean="0"/>
              <a:t> juin</a:t>
            </a:r>
            <a:endParaRPr lang="fr-F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9135" y="1619104"/>
            <a:ext cx="8382000" cy="485775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13"/>
          <p:cNvSpPr/>
          <p:nvPr/>
        </p:nvSpPr>
        <p:spPr>
          <a:xfrm>
            <a:off x="0" y="492369"/>
            <a:ext cx="2654100" cy="1473000"/>
          </a:xfrm>
          <a:prstGeom prst="wedgeRoundRectCallout">
            <a:avLst>
              <a:gd name="adj1" fmla="val -23544"/>
              <a:gd name="adj2" fmla="val 77639"/>
              <a:gd name="adj3" fmla="val 0"/>
            </a:avLst>
          </a:prstGeom>
          <a:solidFill>
            <a:srgbClr val="FF00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Parking le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long de la route fermée à la circulation. Stationnement en sens unique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Avec route pour faire ½ tour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3"/>
          <p:cNvSpPr/>
          <p:nvPr/>
        </p:nvSpPr>
        <p:spPr>
          <a:xfrm>
            <a:off x="6374550" y="4978229"/>
            <a:ext cx="2769450" cy="1879771"/>
          </a:xfrm>
          <a:prstGeom prst="wedgeRoundRectCallout">
            <a:avLst>
              <a:gd name="adj1" fmla="val -50000"/>
              <a:gd name="adj2" fmla="val -61922"/>
              <a:gd name="adj3" fmla="val 0"/>
            </a:avLst>
          </a:prstGeom>
          <a:solidFill>
            <a:schemeClr val="accent5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1200"/>
            </a:pPr>
            <a:r>
              <a:rPr lang="fr-FR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7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Parking périphérique (stade)  avec  accès site non </a:t>
            </a:r>
            <a:r>
              <a:rPr lang="fr-FR" sz="17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motorisé </a:t>
            </a:r>
            <a:r>
              <a:rPr lang="fr-FR" sz="18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via le  trottoir ou à vélo hors courses.</a:t>
            </a:r>
          </a:p>
          <a:p>
            <a:pPr lvl="0" algn="ctr">
              <a:buSzPts val="1200"/>
            </a:pPr>
            <a:r>
              <a:rPr lang="fr-FR" sz="18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/!\ ne pas emprunter la voie verte le samedi matin.</a:t>
            </a:r>
            <a:endParaRPr lang="fr-FR" sz="2000" dirty="0" smtClean="0">
              <a:solidFill>
                <a:schemeClr val="lt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13"/>
          <p:cNvSpPr/>
          <p:nvPr/>
        </p:nvSpPr>
        <p:spPr>
          <a:xfrm rot="1699412">
            <a:off x="495402" y="3038207"/>
            <a:ext cx="1635157" cy="792079"/>
          </a:xfrm>
          <a:prstGeom prst="ellipse">
            <a:avLst/>
          </a:prstGeom>
          <a:solidFill>
            <a:srgbClr val="FFC000"/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Espace compétitif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13"/>
          <p:cNvSpPr/>
          <p:nvPr/>
        </p:nvSpPr>
        <p:spPr>
          <a:xfrm rot="-408">
            <a:off x="2638262" y="830027"/>
            <a:ext cx="2528700" cy="1898400"/>
          </a:xfrm>
          <a:prstGeom prst="wedgeRoundRectCallout">
            <a:avLst>
              <a:gd name="adj1" fmla="val -86665"/>
              <a:gd name="adj2" fmla="val 63172"/>
              <a:gd name="adj3" fmla="val 0"/>
            </a:avLst>
          </a:prstGeom>
          <a:solidFill>
            <a:schemeClr val="accent3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9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Parking non accessible pendant les  courses.</a:t>
            </a:r>
            <a:endParaRPr sz="19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9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Réservé aux véhicules de l’organisation et Clubs</a:t>
            </a:r>
            <a:endParaRPr sz="2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13"/>
          <p:cNvSpPr/>
          <p:nvPr/>
        </p:nvSpPr>
        <p:spPr>
          <a:xfrm rot="2288769">
            <a:off x="-94706" y="2321269"/>
            <a:ext cx="1385055" cy="61990"/>
          </a:xfrm>
          <a:prstGeom prst="rect">
            <a:avLst/>
          </a:prstGeom>
          <a:solidFill>
            <a:srgbClr val="CC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13"/>
          <p:cNvSpPr/>
          <p:nvPr/>
        </p:nvSpPr>
        <p:spPr>
          <a:xfrm rot="1521975">
            <a:off x="1069272" y="3031579"/>
            <a:ext cx="1385145" cy="61859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13"/>
          <p:cNvSpPr/>
          <p:nvPr/>
        </p:nvSpPr>
        <p:spPr>
          <a:xfrm>
            <a:off x="1646680" y="5343306"/>
            <a:ext cx="1391700" cy="649200"/>
          </a:xfrm>
          <a:prstGeom prst="wedgeRoundRectCallout">
            <a:avLst>
              <a:gd name="adj1" fmla="val 39184"/>
              <a:gd name="adj2" fmla="val -85440"/>
              <a:gd name="adj3" fmla="val 0"/>
            </a:avLst>
          </a:prstGeom>
          <a:solidFill>
            <a:srgbClr val="00FF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voie verte</a:t>
            </a:r>
            <a:endParaRPr sz="2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13"/>
          <p:cNvSpPr/>
          <p:nvPr/>
        </p:nvSpPr>
        <p:spPr>
          <a:xfrm>
            <a:off x="5683350" y="842115"/>
            <a:ext cx="3460650" cy="1618200"/>
          </a:xfrm>
          <a:prstGeom prst="wedgeRectCallout">
            <a:avLst>
              <a:gd name="adj1" fmla="val -9592"/>
              <a:gd name="adj2" fmla="val 126773"/>
            </a:avLst>
          </a:prstGeom>
          <a:solidFill>
            <a:schemeClr val="accent5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9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Parking périphérique   avec  accès au site non motorisé via le  trottoir </a:t>
            </a:r>
            <a:r>
              <a:rPr lang="fr-FR" sz="19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ou à vélo hors courses.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9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/!\ ne pas emprunter la</a:t>
            </a:r>
            <a:r>
              <a:rPr lang="fr-FR" sz="19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9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voie </a:t>
            </a:r>
            <a:r>
              <a:rPr lang="fr-FR" sz="19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verte le samedi matin.</a:t>
            </a:r>
            <a:endParaRPr sz="21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883877" y="0"/>
            <a:ext cx="6260123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chemeClr val="bg2"/>
                </a:solidFill>
              </a:rPr>
              <a:t>STATIONNEMENT</a:t>
            </a:r>
            <a:endParaRPr lang="fr-FR" sz="32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2970</TotalTime>
  <Words>673</Words>
  <Application>Microsoft Office PowerPoint</Application>
  <PresentationFormat>Affichage à l'écran (4:3)</PresentationFormat>
  <Paragraphs>296</Paragraphs>
  <Slides>24</Slides>
  <Notes>17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5" baseType="lpstr">
      <vt:lpstr>Thème Office</vt:lpstr>
      <vt:lpstr>Diapositive 1</vt:lpstr>
      <vt:lpstr>Programme du week-end</vt:lpstr>
      <vt:lpstr>Diapositive 3</vt:lpstr>
      <vt:lpstr>Capacités d’accueil 1300</vt:lpstr>
      <vt:lpstr>Programme Dimanche 1er  juin - Championnat de France Jeunes</vt:lpstr>
      <vt:lpstr>Redevances Inscriptions</vt:lpstr>
      <vt:lpstr>Plans Généraux</vt:lpstr>
      <vt:lpstr>Accès via...</vt:lpstr>
      <vt:lpstr>Diapositive 9</vt:lpstr>
      <vt:lpstr>Diapositive 10</vt:lpstr>
      <vt:lpstr>Diapositive 11</vt:lpstr>
      <vt:lpstr>Triathlon M/S/XS SAMEDI 31 MAI</vt:lpstr>
      <vt:lpstr>Natation 400/750/1500</vt:lpstr>
      <vt:lpstr>Parcours S, M </vt:lpstr>
      <vt:lpstr>Diapositive 15</vt:lpstr>
      <vt:lpstr>Diapositive 16</vt:lpstr>
      <vt:lpstr>Diapositive 17</vt:lpstr>
      <vt:lpstr>Diapositive 18</vt:lpstr>
      <vt:lpstr>CAP M</vt:lpstr>
      <vt:lpstr>Diapositive 20</vt:lpstr>
      <vt:lpstr>Diapositive 21</vt:lpstr>
      <vt:lpstr>Diapositive 22</vt:lpstr>
      <vt:lpstr>Parcours Tri Kids</vt:lpstr>
      <vt:lpstr>Contact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TRIATHLON Saulxures/Moselotte 20/21 MAI 2023</dc:title>
  <dc:creator>Romane Boyé</dc:creator>
  <cp:lastModifiedBy>EPS</cp:lastModifiedBy>
  <cp:revision>63</cp:revision>
  <cp:lastPrinted>2024-07-28T22:08:09Z</cp:lastPrinted>
  <dcterms:created xsi:type="dcterms:W3CDTF">2019-11-27T19:28:46Z</dcterms:created>
  <dcterms:modified xsi:type="dcterms:W3CDTF">2025-01-08T23:10:13Z</dcterms:modified>
</cp:coreProperties>
</file>