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03/01/2025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420888"/>
            <a:ext cx="4188824" cy="2254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Plans Bike &amp; Run XXS-XS-S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fr-FR" dirty="0" smtClean="0"/>
              <a:t>Boucle solo cap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half" idx="3"/>
          </p:nvPr>
        </p:nvSpPr>
        <p:spPr>
          <a:xfrm>
            <a:off x="4644008" y="1124744"/>
            <a:ext cx="4041775" cy="750887"/>
          </a:xfrm>
        </p:spPr>
        <p:txBody>
          <a:bodyPr/>
          <a:lstStyle/>
          <a:p>
            <a:pPr algn="ctr"/>
            <a:r>
              <a:rPr lang="fr-FR" dirty="0" smtClean="0"/>
              <a:t>Boucle Duo B&amp;R</a:t>
            </a:r>
            <a:endParaRPr lang="fr-FR" dirty="0"/>
          </a:p>
        </p:txBody>
      </p:sp>
      <p:sp>
        <p:nvSpPr>
          <p:cNvPr id="11" name="Heptagone 10"/>
          <p:cNvSpPr/>
          <p:nvPr/>
        </p:nvSpPr>
        <p:spPr>
          <a:xfrm>
            <a:off x="2555776" y="2420888"/>
            <a:ext cx="288032" cy="288032"/>
          </a:xfrm>
          <a:prstGeom prst="heptagon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12" name="Heptagone 11"/>
          <p:cNvSpPr/>
          <p:nvPr/>
        </p:nvSpPr>
        <p:spPr>
          <a:xfrm>
            <a:off x="1115616" y="4509120"/>
            <a:ext cx="288032" cy="288032"/>
          </a:xfrm>
          <a:prstGeom prst="heptagon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30" name="Heptagone 29"/>
          <p:cNvSpPr/>
          <p:nvPr/>
        </p:nvSpPr>
        <p:spPr>
          <a:xfrm>
            <a:off x="1619672" y="2852936"/>
            <a:ext cx="288032" cy="288032"/>
          </a:xfrm>
          <a:prstGeom prst="heptagon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</a:t>
            </a:r>
            <a:endParaRPr lang="fr-FR" dirty="0"/>
          </a:p>
        </p:txBody>
      </p:sp>
      <p:sp>
        <p:nvSpPr>
          <p:cNvPr id="31" name="Flèche droite 30"/>
          <p:cNvSpPr/>
          <p:nvPr/>
        </p:nvSpPr>
        <p:spPr>
          <a:xfrm rot="20152412">
            <a:off x="2006558" y="2689663"/>
            <a:ext cx="379851" cy="23439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 rot="20060680">
            <a:off x="1174046" y="3179295"/>
            <a:ext cx="1224136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Zone vtt</a:t>
            </a:r>
            <a:endParaRPr lang="fr-FR" dirty="0"/>
          </a:p>
        </p:txBody>
      </p:sp>
      <p:sp>
        <p:nvSpPr>
          <p:cNvPr id="34" name="Rectangle 33"/>
          <p:cNvSpPr/>
          <p:nvPr/>
        </p:nvSpPr>
        <p:spPr>
          <a:xfrm>
            <a:off x="3635896" y="5445224"/>
            <a:ext cx="201622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Demi-tour</a:t>
            </a:r>
          </a:p>
          <a:p>
            <a:pPr algn="ctr"/>
            <a:r>
              <a:rPr lang="fr-FR" dirty="0" smtClean="0"/>
              <a:t>Et Arrivée</a:t>
            </a:r>
            <a:endParaRPr lang="fr-FR" dirty="0"/>
          </a:p>
        </p:txBody>
      </p:sp>
      <p:sp>
        <p:nvSpPr>
          <p:cNvPr id="35" name="Heptagone 34"/>
          <p:cNvSpPr/>
          <p:nvPr/>
        </p:nvSpPr>
        <p:spPr>
          <a:xfrm>
            <a:off x="1403648" y="2996952"/>
            <a:ext cx="288032" cy="288032"/>
          </a:xfrm>
          <a:prstGeom prst="heptagon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</a:t>
            </a:r>
            <a:endParaRPr lang="fr-FR" dirty="0"/>
          </a:p>
        </p:txBody>
      </p:sp>
      <p:sp>
        <p:nvSpPr>
          <p:cNvPr id="8" name="Plus 7"/>
          <p:cNvSpPr/>
          <p:nvPr/>
        </p:nvSpPr>
        <p:spPr>
          <a:xfrm>
            <a:off x="2987824" y="2276872"/>
            <a:ext cx="360040" cy="360040"/>
          </a:xfrm>
          <a:prstGeom prst="mathPl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orme libre 16"/>
          <p:cNvSpPr/>
          <p:nvPr/>
        </p:nvSpPr>
        <p:spPr>
          <a:xfrm>
            <a:off x="5820229" y="3541486"/>
            <a:ext cx="725714" cy="418495"/>
          </a:xfrm>
          <a:custGeom>
            <a:avLst/>
            <a:gdLst>
              <a:gd name="connsiteX0" fmla="*/ 0 w 725714"/>
              <a:gd name="connsiteY0" fmla="*/ 290285 h 418495"/>
              <a:gd name="connsiteX1" fmla="*/ 159657 w 725714"/>
              <a:gd name="connsiteY1" fmla="*/ 319314 h 418495"/>
              <a:gd name="connsiteX2" fmla="*/ 261257 w 725714"/>
              <a:gd name="connsiteY2" fmla="*/ 304800 h 418495"/>
              <a:gd name="connsiteX3" fmla="*/ 391885 w 725714"/>
              <a:gd name="connsiteY3" fmla="*/ 406400 h 418495"/>
              <a:gd name="connsiteX4" fmla="*/ 377371 w 725714"/>
              <a:gd name="connsiteY4" fmla="*/ 232228 h 418495"/>
              <a:gd name="connsiteX5" fmla="*/ 449942 w 725714"/>
              <a:gd name="connsiteY5" fmla="*/ 145143 h 418495"/>
              <a:gd name="connsiteX6" fmla="*/ 609600 w 725714"/>
              <a:gd name="connsiteY6" fmla="*/ 43543 h 418495"/>
              <a:gd name="connsiteX7" fmla="*/ 725714 w 725714"/>
              <a:gd name="connsiteY7" fmla="*/ 0 h 418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5714" h="418495">
                <a:moveTo>
                  <a:pt x="0" y="290285"/>
                </a:moveTo>
                <a:cubicBezTo>
                  <a:pt x="58057" y="303590"/>
                  <a:pt x="116114" y="316895"/>
                  <a:pt x="159657" y="319314"/>
                </a:cubicBezTo>
                <a:cubicBezTo>
                  <a:pt x="203200" y="321733"/>
                  <a:pt x="222552" y="290286"/>
                  <a:pt x="261257" y="304800"/>
                </a:cubicBezTo>
                <a:cubicBezTo>
                  <a:pt x="299962" y="319314"/>
                  <a:pt x="372533" y="418495"/>
                  <a:pt x="391885" y="406400"/>
                </a:cubicBezTo>
                <a:cubicBezTo>
                  <a:pt x="411237" y="394305"/>
                  <a:pt x="367695" y="275771"/>
                  <a:pt x="377371" y="232228"/>
                </a:cubicBezTo>
                <a:cubicBezTo>
                  <a:pt x="387047" y="188685"/>
                  <a:pt x="411237" y="176590"/>
                  <a:pt x="449942" y="145143"/>
                </a:cubicBezTo>
                <a:cubicBezTo>
                  <a:pt x="488647" y="113696"/>
                  <a:pt x="563638" y="67734"/>
                  <a:pt x="609600" y="43543"/>
                </a:cubicBezTo>
                <a:cubicBezTo>
                  <a:pt x="655562" y="19352"/>
                  <a:pt x="690638" y="9676"/>
                  <a:pt x="725714" y="0"/>
                </a:cubicBezTo>
              </a:path>
            </a:pathLst>
          </a:cu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6084168" y="4005064"/>
            <a:ext cx="576064" cy="307777"/>
          </a:xfrm>
          <a:prstGeom prst="rect">
            <a:avLst/>
          </a:prstGeom>
          <a:solidFill>
            <a:schemeClr val="tx1"/>
          </a:solidFill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bg1"/>
                </a:solidFill>
              </a:rPr>
              <a:t>XXS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20" name="Forme libre 19"/>
          <p:cNvSpPr/>
          <p:nvPr/>
        </p:nvSpPr>
        <p:spPr>
          <a:xfrm>
            <a:off x="873276" y="2670629"/>
            <a:ext cx="2179562" cy="1802190"/>
          </a:xfrm>
          <a:custGeom>
            <a:avLst/>
            <a:gdLst>
              <a:gd name="connsiteX0" fmla="*/ 1144210 w 2179562"/>
              <a:gd name="connsiteY0" fmla="*/ 217714 h 1802190"/>
              <a:gd name="connsiteX1" fmla="*/ 1608667 w 2179562"/>
              <a:gd name="connsiteY1" fmla="*/ 14514 h 1802190"/>
              <a:gd name="connsiteX2" fmla="*/ 1768324 w 2179562"/>
              <a:gd name="connsiteY2" fmla="*/ 130628 h 1802190"/>
              <a:gd name="connsiteX3" fmla="*/ 2029581 w 2179562"/>
              <a:gd name="connsiteY3" fmla="*/ 638628 h 1802190"/>
              <a:gd name="connsiteX4" fmla="*/ 2174724 w 2179562"/>
              <a:gd name="connsiteY4" fmla="*/ 870857 h 1802190"/>
              <a:gd name="connsiteX5" fmla="*/ 2058610 w 2179562"/>
              <a:gd name="connsiteY5" fmla="*/ 1030514 h 1802190"/>
              <a:gd name="connsiteX6" fmla="*/ 1681238 w 2179562"/>
              <a:gd name="connsiteY6" fmla="*/ 1219200 h 1802190"/>
              <a:gd name="connsiteX7" fmla="*/ 839410 w 2179562"/>
              <a:gd name="connsiteY7" fmla="*/ 1640114 h 1802190"/>
              <a:gd name="connsiteX8" fmla="*/ 563638 w 2179562"/>
              <a:gd name="connsiteY8" fmla="*/ 1770742 h 1802190"/>
              <a:gd name="connsiteX9" fmla="*/ 360438 w 2179562"/>
              <a:gd name="connsiteY9" fmla="*/ 1669142 h 1802190"/>
              <a:gd name="connsiteX10" fmla="*/ 41124 w 2179562"/>
              <a:gd name="connsiteY10" fmla="*/ 972457 h 1802190"/>
              <a:gd name="connsiteX11" fmla="*/ 113695 w 2179562"/>
              <a:gd name="connsiteY11" fmla="*/ 769257 h 1802190"/>
              <a:gd name="connsiteX12" fmla="*/ 389467 w 2179562"/>
              <a:gd name="connsiteY12" fmla="*/ 624114 h 1802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79562" h="1802190">
                <a:moveTo>
                  <a:pt x="1144210" y="217714"/>
                </a:moveTo>
                <a:cubicBezTo>
                  <a:pt x="1324429" y="123371"/>
                  <a:pt x="1504648" y="29028"/>
                  <a:pt x="1608667" y="14514"/>
                </a:cubicBezTo>
                <a:cubicBezTo>
                  <a:pt x="1712686" y="0"/>
                  <a:pt x="1698172" y="26609"/>
                  <a:pt x="1768324" y="130628"/>
                </a:cubicBezTo>
                <a:cubicBezTo>
                  <a:pt x="1838476" y="234647"/>
                  <a:pt x="1961848" y="515257"/>
                  <a:pt x="2029581" y="638628"/>
                </a:cubicBezTo>
                <a:cubicBezTo>
                  <a:pt x="2097314" y="761999"/>
                  <a:pt x="2169886" y="805543"/>
                  <a:pt x="2174724" y="870857"/>
                </a:cubicBezTo>
                <a:cubicBezTo>
                  <a:pt x="2179562" y="936171"/>
                  <a:pt x="2140858" y="972457"/>
                  <a:pt x="2058610" y="1030514"/>
                </a:cubicBezTo>
                <a:cubicBezTo>
                  <a:pt x="1976362" y="1088571"/>
                  <a:pt x="1681238" y="1219200"/>
                  <a:pt x="1681238" y="1219200"/>
                </a:cubicBezTo>
                <a:lnTo>
                  <a:pt x="839410" y="1640114"/>
                </a:lnTo>
                <a:cubicBezTo>
                  <a:pt x="653143" y="1732038"/>
                  <a:pt x="643467" y="1765904"/>
                  <a:pt x="563638" y="1770742"/>
                </a:cubicBezTo>
                <a:cubicBezTo>
                  <a:pt x="483809" y="1775580"/>
                  <a:pt x="447524" y="1802190"/>
                  <a:pt x="360438" y="1669142"/>
                </a:cubicBezTo>
                <a:cubicBezTo>
                  <a:pt x="273352" y="1536094"/>
                  <a:pt x="82248" y="1122438"/>
                  <a:pt x="41124" y="972457"/>
                </a:cubicBezTo>
                <a:cubicBezTo>
                  <a:pt x="0" y="822476"/>
                  <a:pt x="55638" y="827314"/>
                  <a:pt x="113695" y="769257"/>
                </a:cubicBezTo>
                <a:cubicBezTo>
                  <a:pt x="171752" y="711200"/>
                  <a:pt x="280609" y="667657"/>
                  <a:pt x="389467" y="624114"/>
                </a:cubicBezTo>
              </a:path>
            </a:pathLst>
          </a:cu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Flèche droite 35"/>
          <p:cNvSpPr/>
          <p:nvPr/>
        </p:nvSpPr>
        <p:spPr>
          <a:xfrm rot="19985323">
            <a:off x="1004846" y="3222869"/>
            <a:ext cx="379851" cy="234390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7040" y="1865476"/>
            <a:ext cx="3331424" cy="5020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Image 32" descr="demi tour b&amp;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07904" y="4581128"/>
            <a:ext cx="2238375" cy="2019300"/>
          </a:xfrm>
          <a:prstGeom prst="rect">
            <a:avLst/>
          </a:prstGeom>
        </p:spPr>
      </p:pic>
      <p:sp>
        <p:nvSpPr>
          <p:cNvPr id="23" name="Forme libre 22"/>
          <p:cNvSpPr/>
          <p:nvPr/>
        </p:nvSpPr>
        <p:spPr>
          <a:xfrm>
            <a:off x="5936343" y="1869924"/>
            <a:ext cx="2668210" cy="4601029"/>
          </a:xfrm>
          <a:custGeom>
            <a:avLst/>
            <a:gdLst>
              <a:gd name="connsiteX0" fmla="*/ 0 w 2668210"/>
              <a:gd name="connsiteY0" fmla="*/ 176590 h 4601029"/>
              <a:gd name="connsiteX1" fmla="*/ 246743 w 2668210"/>
              <a:gd name="connsiteY1" fmla="*/ 118533 h 4601029"/>
              <a:gd name="connsiteX2" fmla="*/ 319314 w 2668210"/>
              <a:gd name="connsiteY2" fmla="*/ 133047 h 4601029"/>
              <a:gd name="connsiteX3" fmla="*/ 362857 w 2668210"/>
              <a:gd name="connsiteY3" fmla="*/ 205619 h 4601029"/>
              <a:gd name="connsiteX4" fmla="*/ 304800 w 2668210"/>
              <a:gd name="connsiteY4" fmla="*/ 350762 h 4601029"/>
              <a:gd name="connsiteX5" fmla="*/ 362857 w 2668210"/>
              <a:gd name="connsiteY5" fmla="*/ 582990 h 4601029"/>
              <a:gd name="connsiteX6" fmla="*/ 420914 w 2668210"/>
              <a:gd name="connsiteY6" fmla="*/ 626533 h 4601029"/>
              <a:gd name="connsiteX7" fmla="*/ 566057 w 2668210"/>
              <a:gd name="connsiteY7" fmla="*/ 655562 h 4601029"/>
              <a:gd name="connsiteX8" fmla="*/ 725714 w 2668210"/>
              <a:gd name="connsiteY8" fmla="*/ 641047 h 4601029"/>
              <a:gd name="connsiteX9" fmla="*/ 754743 w 2668210"/>
              <a:gd name="connsiteY9" fmla="*/ 815219 h 4601029"/>
              <a:gd name="connsiteX10" fmla="*/ 595086 w 2668210"/>
              <a:gd name="connsiteY10" fmla="*/ 1003905 h 4601029"/>
              <a:gd name="connsiteX11" fmla="*/ 420914 w 2668210"/>
              <a:gd name="connsiteY11" fmla="*/ 1337733 h 4601029"/>
              <a:gd name="connsiteX12" fmla="*/ 362857 w 2668210"/>
              <a:gd name="connsiteY12" fmla="*/ 1511905 h 4601029"/>
              <a:gd name="connsiteX13" fmla="*/ 333828 w 2668210"/>
              <a:gd name="connsiteY13" fmla="*/ 1671562 h 4601029"/>
              <a:gd name="connsiteX14" fmla="*/ 478971 w 2668210"/>
              <a:gd name="connsiteY14" fmla="*/ 1961847 h 4601029"/>
              <a:gd name="connsiteX15" fmla="*/ 624114 w 2668210"/>
              <a:gd name="connsiteY15" fmla="*/ 2092476 h 4601029"/>
              <a:gd name="connsiteX16" fmla="*/ 885371 w 2668210"/>
              <a:gd name="connsiteY16" fmla="*/ 2339219 h 4601029"/>
              <a:gd name="connsiteX17" fmla="*/ 1001486 w 2668210"/>
              <a:gd name="connsiteY17" fmla="*/ 2600476 h 4601029"/>
              <a:gd name="connsiteX18" fmla="*/ 696686 w 2668210"/>
              <a:gd name="connsiteY18" fmla="*/ 2324705 h 4601029"/>
              <a:gd name="connsiteX19" fmla="*/ 653143 w 2668210"/>
              <a:gd name="connsiteY19" fmla="*/ 2397276 h 4601029"/>
              <a:gd name="connsiteX20" fmla="*/ 754743 w 2668210"/>
              <a:gd name="connsiteY20" fmla="*/ 2600476 h 4601029"/>
              <a:gd name="connsiteX21" fmla="*/ 928914 w 2668210"/>
              <a:gd name="connsiteY21" fmla="*/ 2847219 h 4601029"/>
              <a:gd name="connsiteX22" fmla="*/ 1088571 w 2668210"/>
              <a:gd name="connsiteY22" fmla="*/ 3137505 h 4601029"/>
              <a:gd name="connsiteX23" fmla="*/ 1248228 w 2668210"/>
              <a:gd name="connsiteY23" fmla="*/ 3239105 h 4601029"/>
              <a:gd name="connsiteX24" fmla="*/ 1349828 w 2668210"/>
              <a:gd name="connsiteY24" fmla="*/ 3442305 h 4601029"/>
              <a:gd name="connsiteX25" fmla="*/ 1494971 w 2668210"/>
              <a:gd name="connsiteY25" fmla="*/ 3543905 h 4601029"/>
              <a:gd name="connsiteX26" fmla="*/ 1712686 w 2668210"/>
              <a:gd name="connsiteY26" fmla="*/ 3558419 h 4601029"/>
              <a:gd name="connsiteX27" fmla="*/ 1770743 w 2668210"/>
              <a:gd name="connsiteY27" fmla="*/ 3558419 h 4601029"/>
              <a:gd name="connsiteX28" fmla="*/ 1785257 w 2668210"/>
              <a:gd name="connsiteY28" fmla="*/ 3689047 h 4601029"/>
              <a:gd name="connsiteX29" fmla="*/ 1799771 w 2668210"/>
              <a:gd name="connsiteY29" fmla="*/ 3805162 h 4601029"/>
              <a:gd name="connsiteX30" fmla="*/ 1915886 w 2668210"/>
              <a:gd name="connsiteY30" fmla="*/ 3877733 h 4601029"/>
              <a:gd name="connsiteX31" fmla="*/ 2162628 w 2668210"/>
              <a:gd name="connsiteY31" fmla="*/ 4095447 h 4601029"/>
              <a:gd name="connsiteX32" fmla="*/ 2307771 w 2668210"/>
              <a:gd name="connsiteY32" fmla="*/ 4226076 h 4601029"/>
              <a:gd name="connsiteX33" fmla="*/ 2351314 w 2668210"/>
              <a:gd name="connsiteY33" fmla="*/ 4313162 h 4601029"/>
              <a:gd name="connsiteX34" fmla="*/ 2380343 w 2668210"/>
              <a:gd name="connsiteY34" fmla="*/ 4559905 h 4601029"/>
              <a:gd name="connsiteX35" fmla="*/ 2438400 w 2668210"/>
              <a:gd name="connsiteY35" fmla="*/ 4559905 h 4601029"/>
              <a:gd name="connsiteX36" fmla="*/ 2627086 w 2668210"/>
              <a:gd name="connsiteY36" fmla="*/ 4400247 h 4601029"/>
              <a:gd name="connsiteX37" fmla="*/ 2641600 w 2668210"/>
              <a:gd name="connsiteY37" fmla="*/ 4298647 h 4601029"/>
              <a:gd name="connsiteX38" fmla="*/ 2467428 w 2668210"/>
              <a:gd name="connsiteY38" fmla="*/ 3993847 h 4601029"/>
              <a:gd name="connsiteX39" fmla="*/ 2394857 w 2668210"/>
              <a:gd name="connsiteY39" fmla="*/ 3877733 h 4601029"/>
              <a:gd name="connsiteX40" fmla="*/ 2278743 w 2668210"/>
              <a:gd name="connsiteY40" fmla="*/ 3805162 h 4601029"/>
              <a:gd name="connsiteX41" fmla="*/ 2148114 w 2668210"/>
              <a:gd name="connsiteY41" fmla="*/ 3703562 h 4601029"/>
              <a:gd name="connsiteX42" fmla="*/ 2075543 w 2668210"/>
              <a:gd name="connsiteY42" fmla="*/ 3442305 h 4601029"/>
              <a:gd name="connsiteX43" fmla="*/ 1959428 w 2668210"/>
              <a:gd name="connsiteY43" fmla="*/ 3326190 h 4601029"/>
              <a:gd name="connsiteX44" fmla="*/ 1843314 w 2668210"/>
              <a:gd name="connsiteY44" fmla="*/ 3224590 h 4601029"/>
              <a:gd name="connsiteX45" fmla="*/ 1640114 w 2668210"/>
              <a:gd name="connsiteY45" fmla="*/ 3064933 h 4601029"/>
              <a:gd name="connsiteX46" fmla="*/ 1524000 w 2668210"/>
              <a:gd name="connsiteY46" fmla="*/ 2600476 h 4601029"/>
              <a:gd name="connsiteX47" fmla="*/ 1349828 w 2668210"/>
              <a:gd name="connsiteY47" fmla="*/ 2194076 h 4601029"/>
              <a:gd name="connsiteX48" fmla="*/ 1204686 w 2668210"/>
              <a:gd name="connsiteY48" fmla="*/ 1976362 h 4601029"/>
              <a:gd name="connsiteX49" fmla="*/ 1030514 w 2668210"/>
              <a:gd name="connsiteY49" fmla="*/ 1860247 h 4601029"/>
              <a:gd name="connsiteX50" fmla="*/ 914400 w 2668210"/>
              <a:gd name="connsiteY50" fmla="*/ 1613505 h 4601029"/>
              <a:gd name="connsiteX51" fmla="*/ 914400 w 2668210"/>
              <a:gd name="connsiteY51" fmla="*/ 1439333 h 4601029"/>
              <a:gd name="connsiteX52" fmla="*/ 1074057 w 2668210"/>
              <a:gd name="connsiteY52" fmla="*/ 1308705 h 4601029"/>
              <a:gd name="connsiteX53" fmla="*/ 1219200 w 2668210"/>
              <a:gd name="connsiteY53" fmla="*/ 1236133 h 4601029"/>
              <a:gd name="connsiteX54" fmla="*/ 1378857 w 2668210"/>
              <a:gd name="connsiteY54" fmla="*/ 1192590 h 4601029"/>
              <a:gd name="connsiteX55" fmla="*/ 1654628 w 2668210"/>
              <a:gd name="connsiteY55" fmla="*/ 873276 h 4601029"/>
              <a:gd name="connsiteX56" fmla="*/ 1335314 w 2668210"/>
              <a:gd name="connsiteY56" fmla="*/ 1047447 h 4601029"/>
              <a:gd name="connsiteX57" fmla="*/ 1959428 w 2668210"/>
              <a:gd name="connsiteY57" fmla="*/ 597505 h 4601029"/>
              <a:gd name="connsiteX58" fmla="*/ 1886857 w 2668210"/>
              <a:gd name="connsiteY58" fmla="*/ 466876 h 4601029"/>
              <a:gd name="connsiteX59" fmla="*/ 1683657 w 2668210"/>
              <a:gd name="connsiteY59" fmla="*/ 220133 h 4601029"/>
              <a:gd name="connsiteX60" fmla="*/ 1669143 w 2668210"/>
              <a:gd name="connsiteY60" fmla="*/ 45962 h 4601029"/>
              <a:gd name="connsiteX61" fmla="*/ 1335314 w 2668210"/>
              <a:gd name="connsiteY61" fmla="*/ 74990 h 4601029"/>
              <a:gd name="connsiteX62" fmla="*/ 1161143 w 2668210"/>
              <a:gd name="connsiteY62" fmla="*/ 176590 h 4601029"/>
              <a:gd name="connsiteX63" fmla="*/ 754743 w 2668210"/>
              <a:gd name="connsiteY63" fmla="*/ 191105 h 4601029"/>
              <a:gd name="connsiteX64" fmla="*/ 682171 w 2668210"/>
              <a:gd name="connsiteY64" fmla="*/ 147562 h 4601029"/>
              <a:gd name="connsiteX65" fmla="*/ 624114 w 2668210"/>
              <a:gd name="connsiteY65" fmla="*/ 16933 h 4601029"/>
              <a:gd name="connsiteX66" fmla="*/ 537028 w 2668210"/>
              <a:gd name="connsiteY66" fmla="*/ 45962 h 4601029"/>
              <a:gd name="connsiteX67" fmla="*/ 362857 w 2668210"/>
              <a:gd name="connsiteY67" fmla="*/ 147562 h 4601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2668210" h="4601029">
                <a:moveTo>
                  <a:pt x="0" y="176590"/>
                </a:moveTo>
                <a:cubicBezTo>
                  <a:pt x="96762" y="151190"/>
                  <a:pt x="193524" y="125790"/>
                  <a:pt x="246743" y="118533"/>
                </a:cubicBezTo>
                <a:cubicBezTo>
                  <a:pt x="299962" y="111276"/>
                  <a:pt x="299962" y="118533"/>
                  <a:pt x="319314" y="133047"/>
                </a:cubicBezTo>
                <a:cubicBezTo>
                  <a:pt x="338666" y="147561"/>
                  <a:pt x="365276" y="169333"/>
                  <a:pt x="362857" y="205619"/>
                </a:cubicBezTo>
                <a:cubicBezTo>
                  <a:pt x="360438" y="241905"/>
                  <a:pt x="304800" y="287867"/>
                  <a:pt x="304800" y="350762"/>
                </a:cubicBezTo>
                <a:cubicBezTo>
                  <a:pt x="304800" y="413657"/>
                  <a:pt x="343505" y="537028"/>
                  <a:pt x="362857" y="582990"/>
                </a:cubicBezTo>
                <a:cubicBezTo>
                  <a:pt x="382209" y="628952"/>
                  <a:pt x="387047" y="614438"/>
                  <a:pt x="420914" y="626533"/>
                </a:cubicBezTo>
                <a:cubicBezTo>
                  <a:pt x="454781" y="638628"/>
                  <a:pt x="515257" y="653143"/>
                  <a:pt x="566057" y="655562"/>
                </a:cubicBezTo>
                <a:cubicBezTo>
                  <a:pt x="616857" y="657981"/>
                  <a:pt x="694267" y="614438"/>
                  <a:pt x="725714" y="641047"/>
                </a:cubicBezTo>
                <a:cubicBezTo>
                  <a:pt x="757161" y="667656"/>
                  <a:pt x="776514" y="754743"/>
                  <a:pt x="754743" y="815219"/>
                </a:cubicBezTo>
                <a:cubicBezTo>
                  <a:pt x="732972" y="875695"/>
                  <a:pt x="650724" y="916819"/>
                  <a:pt x="595086" y="1003905"/>
                </a:cubicBezTo>
                <a:cubicBezTo>
                  <a:pt x="539448" y="1090991"/>
                  <a:pt x="459619" y="1253066"/>
                  <a:pt x="420914" y="1337733"/>
                </a:cubicBezTo>
                <a:cubicBezTo>
                  <a:pt x="382209" y="1422400"/>
                  <a:pt x="377371" y="1456267"/>
                  <a:pt x="362857" y="1511905"/>
                </a:cubicBezTo>
                <a:cubicBezTo>
                  <a:pt x="348343" y="1567543"/>
                  <a:pt x="314476" y="1596572"/>
                  <a:pt x="333828" y="1671562"/>
                </a:cubicBezTo>
                <a:cubicBezTo>
                  <a:pt x="353180" y="1746552"/>
                  <a:pt x="430590" y="1891695"/>
                  <a:pt x="478971" y="1961847"/>
                </a:cubicBezTo>
                <a:cubicBezTo>
                  <a:pt x="527352" y="2031999"/>
                  <a:pt x="556381" y="2029581"/>
                  <a:pt x="624114" y="2092476"/>
                </a:cubicBezTo>
                <a:cubicBezTo>
                  <a:pt x="691847" y="2155371"/>
                  <a:pt x="822476" y="2254552"/>
                  <a:pt x="885371" y="2339219"/>
                </a:cubicBezTo>
                <a:cubicBezTo>
                  <a:pt x="948266" y="2423886"/>
                  <a:pt x="1032934" y="2602895"/>
                  <a:pt x="1001486" y="2600476"/>
                </a:cubicBezTo>
                <a:cubicBezTo>
                  <a:pt x="970039" y="2598057"/>
                  <a:pt x="754743" y="2358572"/>
                  <a:pt x="696686" y="2324705"/>
                </a:cubicBezTo>
                <a:cubicBezTo>
                  <a:pt x="638629" y="2290838"/>
                  <a:pt x="643467" y="2351314"/>
                  <a:pt x="653143" y="2397276"/>
                </a:cubicBezTo>
                <a:cubicBezTo>
                  <a:pt x="662819" y="2443238"/>
                  <a:pt x="708781" y="2525486"/>
                  <a:pt x="754743" y="2600476"/>
                </a:cubicBezTo>
                <a:cubicBezTo>
                  <a:pt x="800705" y="2675466"/>
                  <a:pt x="873276" y="2757714"/>
                  <a:pt x="928914" y="2847219"/>
                </a:cubicBezTo>
                <a:cubicBezTo>
                  <a:pt x="984552" y="2936724"/>
                  <a:pt x="1035352" y="3072191"/>
                  <a:pt x="1088571" y="3137505"/>
                </a:cubicBezTo>
                <a:cubicBezTo>
                  <a:pt x="1141790" y="3202819"/>
                  <a:pt x="1204685" y="3188305"/>
                  <a:pt x="1248228" y="3239105"/>
                </a:cubicBezTo>
                <a:cubicBezTo>
                  <a:pt x="1291771" y="3289905"/>
                  <a:pt x="1308704" y="3391505"/>
                  <a:pt x="1349828" y="3442305"/>
                </a:cubicBezTo>
                <a:cubicBezTo>
                  <a:pt x="1390952" y="3493105"/>
                  <a:pt x="1434495" y="3524553"/>
                  <a:pt x="1494971" y="3543905"/>
                </a:cubicBezTo>
                <a:cubicBezTo>
                  <a:pt x="1555447" y="3563257"/>
                  <a:pt x="1666724" y="3556000"/>
                  <a:pt x="1712686" y="3558419"/>
                </a:cubicBezTo>
                <a:cubicBezTo>
                  <a:pt x="1758648" y="3560838"/>
                  <a:pt x="1758648" y="3536648"/>
                  <a:pt x="1770743" y="3558419"/>
                </a:cubicBezTo>
                <a:cubicBezTo>
                  <a:pt x="1782838" y="3580190"/>
                  <a:pt x="1780419" y="3647923"/>
                  <a:pt x="1785257" y="3689047"/>
                </a:cubicBezTo>
                <a:cubicBezTo>
                  <a:pt x="1790095" y="3730171"/>
                  <a:pt x="1778000" y="3773714"/>
                  <a:pt x="1799771" y="3805162"/>
                </a:cubicBezTo>
                <a:cubicBezTo>
                  <a:pt x="1821542" y="3836610"/>
                  <a:pt x="1855410" y="3829352"/>
                  <a:pt x="1915886" y="3877733"/>
                </a:cubicBezTo>
                <a:cubicBezTo>
                  <a:pt x="1976362" y="3926114"/>
                  <a:pt x="2097314" y="4037390"/>
                  <a:pt x="2162628" y="4095447"/>
                </a:cubicBezTo>
                <a:cubicBezTo>
                  <a:pt x="2227942" y="4153504"/>
                  <a:pt x="2276323" y="4189790"/>
                  <a:pt x="2307771" y="4226076"/>
                </a:cubicBezTo>
                <a:cubicBezTo>
                  <a:pt x="2339219" y="4262362"/>
                  <a:pt x="2339219" y="4257524"/>
                  <a:pt x="2351314" y="4313162"/>
                </a:cubicBezTo>
                <a:cubicBezTo>
                  <a:pt x="2363409" y="4368800"/>
                  <a:pt x="2365829" y="4518781"/>
                  <a:pt x="2380343" y="4559905"/>
                </a:cubicBezTo>
                <a:cubicBezTo>
                  <a:pt x="2394857" y="4601029"/>
                  <a:pt x="2397276" y="4586515"/>
                  <a:pt x="2438400" y="4559905"/>
                </a:cubicBezTo>
                <a:cubicBezTo>
                  <a:pt x="2479524" y="4533295"/>
                  <a:pt x="2593219" y="4443790"/>
                  <a:pt x="2627086" y="4400247"/>
                </a:cubicBezTo>
                <a:cubicBezTo>
                  <a:pt x="2660953" y="4356704"/>
                  <a:pt x="2668210" y="4366380"/>
                  <a:pt x="2641600" y="4298647"/>
                </a:cubicBezTo>
                <a:cubicBezTo>
                  <a:pt x="2614990" y="4230914"/>
                  <a:pt x="2508552" y="4063999"/>
                  <a:pt x="2467428" y="3993847"/>
                </a:cubicBezTo>
                <a:cubicBezTo>
                  <a:pt x="2426304" y="3923695"/>
                  <a:pt x="2426304" y="3909180"/>
                  <a:pt x="2394857" y="3877733"/>
                </a:cubicBezTo>
                <a:cubicBezTo>
                  <a:pt x="2363410" y="3846286"/>
                  <a:pt x="2319867" y="3834191"/>
                  <a:pt x="2278743" y="3805162"/>
                </a:cubicBezTo>
                <a:cubicBezTo>
                  <a:pt x="2237619" y="3776133"/>
                  <a:pt x="2181981" y="3764038"/>
                  <a:pt x="2148114" y="3703562"/>
                </a:cubicBezTo>
                <a:cubicBezTo>
                  <a:pt x="2114247" y="3643086"/>
                  <a:pt x="2106991" y="3505200"/>
                  <a:pt x="2075543" y="3442305"/>
                </a:cubicBezTo>
                <a:cubicBezTo>
                  <a:pt x="2044095" y="3379410"/>
                  <a:pt x="1998133" y="3362476"/>
                  <a:pt x="1959428" y="3326190"/>
                </a:cubicBezTo>
                <a:cubicBezTo>
                  <a:pt x="1920723" y="3289904"/>
                  <a:pt x="1896533" y="3268133"/>
                  <a:pt x="1843314" y="3224590"/>
                </a:cubicBezTo>
                <a:cubicBezTo>
                  <a:pt x="1790095" y="3181047"/>
                  <a:pt x="1693333" y="3168952"/>
                  <a:pt x="1640114" y="3064933"/>
                </a:cubicBezTo>
                <a:cubicBezTo>
                  <a:pt x="1586895" y="2960914"/>
                  <a:pt x="1572381" y="2745619"/>
                  <a:pt x="1524000" y="2600476"/>
                </a:cubicBezTo>
                <a:cubicBezTo>
                  <a:pt x="1475619" y="2455333"/>
                  <a:pt x="1403047" y="2298095"/>
                  <a:pt x="1349828" y="2194076"/>
                </a:cubicBezTo>
                <a:cubicBezTo>
                  <a:pt x="1296609" y="2090057"/>
                  <a:pt x="1257905" y="2032000"/>
                  <a:pt x="1204686" y="1976362"/>
                </a:cubicBezTo>
                <a:cubicBezTo>
                  <a:pt x="1151467" y="1920724"/>
                  <a:pt x="1078895" y="1920723"/>
                  <a:pt x="1030514" y="1860247"/>
                </a:cubicBezTo>
                <a:cubicBezTo>
                  <a:pt x="982133" y="1799771"/>
                  <a:pt x="933752" y="1683657"/>
                  <a:pt x="914400" y="1613505"/>
                </a:cubicBezTo>
                <a:cubicBezTo>
                  <a:pt x="895048" y="1543353"/>
                  <a:pt x="887791" y="1490133"/>
                  <a:pt x="914400" y="1439333"/>
                </a:cubicBezTo>
                <a:cubicBezTo>
                  <a:pt x="941009" y="1388533"/>
                  <a:pt x="1023257" y="1342572"/>
                  <a:pt x="1074057" y="1308705"/>
                </a:cubicBezTo>
                <a:cubicBezTo>
                  <a:pt x="1124857" y="1274838"/>
                  <a:pt x="1168400" y="1255485"/>
                  <a:pt x="1219200" y="1236133"/>
                </a:cubicBezTo>
                <a:cubicBezTo>
                  <a:pt x="1270000" y="1216781"/>
                  <a:pt x="1306286" y="1253066"/>
                  <a:pt x="1378857" y="1192590"/>
                </a:cubicBezTo>
                <a:cubicBezTo>
                  <a:pt x="1451428" y="1132114"/>
                  <a:pt x="1661885" y="897466"/>
                  <a:pt x="1654628" y="873276"/>
                </a:cubicBezTo>
                <a:cubicBezTo>
                  <a:pt x="1647371" y="849086"/>
                  <a:pt x="1284514" y="1093409"/>
                  <a:pt x="1335314" y="1047447"/>
                </a:cubicBezTo>
                <a:cubicBezTo>
                  <a:pt x="1386114" y="1001485"/>
                  <a:pt x="1867504" y="694267"/>
                  <a:pt x="1959428" y="597505"/>
                </a:cubicBezTo>
                <a:cubicBezTo>
                  <a:pt x="2051352" y="500743"/>
                  <a:pt x="1932819" y="529771"/>
                  <a:pt x="1886857" y="466876"/>
                </a:cubicBezTo>
                <a:cubicBezTo>
                  <a:pt x="1840895" y="403981"/>
                  <a:pt x="1719943" y="290285"/>
                  <a:pt x="1683657" y="220133"/>
                </a:cubicBezTo>
                <a:cubicBezTo>
                  <a:pt x="1647371" y="149981"/>
                  <a:pt x="1727200" y="70152"/>
                  <a:pt x="1669143" y="45962"/>
                </a:cubicBezTo>
                <a:cubicBezTo>
                  <a:pt x="1611086" y="21772"/>
                  <a:pt x="1419981" y="53219"/>
                  <a:pt x="1335314" y="74990"/>
                </a:cubicBezTo>
                <a:cubicBezTo>
                  <a:pt x="1250647" y="96761"/>
                  <a:pt x="1257905" y="157238"/>
                  <a:pt x="1161143" y="176590"/>
                </a:cubicBezTo>
                <a:cubicBezTo>
                  <a:pt x="1064381" y="195942"/>
                  <a:pt x="834572" y="195943"/>
                  <a:pt x="754743" y="191105"/>
                </a:cubicBezTo>
                <a:cubicBezTo>
                  <a:pt x="674914" y="186267"/>
                  <a:pt x="703943" y="176591"/>
                  <a:pt x="682171" y="147562"/>
                </a:cubicBezTo>
                <a:cubicBezTo>
                  <a:pt x="660400" y="118533"/>
                  <a:pt x="648304" y="33866"/>
                  <a:pt x="624114" y="16933"/>
                </a:cubicBezTo>
                <a:cubicBezTo>
                  <a:pt x="599924" y="0"/>
                  <a:pt x="580571" y="24191"/>
                  <a:pt x="537028" y="45962"/>
                </a:cubicBezTo>
                <a:cubicBezTo>
                  <a:pt x="493485" y="67733"/>
                  <a:pt x="428171" y="107647"/>
                  <a:pt x="362857" y="147562"/>
                </a:cubicBezTo>
              </a:path>
            </a:pathLst>
          </a:cu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Forme libre 23"/>
          <p:cNvSpPr/>
          <p:nvPr/>
        </p:nvSpPr>
        <p:spPr>
          <a:xfrm>
            <a:off x="6313714" y="3323771"/>
            <a:ext cx="537029" cy="290286"/>
          </a:xfrm>
          <a:custGeom>
            <a:avLst/>
            <a:gdLst>
              <a:gd name="connsiteX0" fmla="*/ 0 w 537029"/>
              <a:gd name="connsiteY0" fmla="*/ 145143 h 290286"/>
              <a:gd name="connsiteX1" fmla="*/ 217715 w 537029"/>
              <a:gd name="connsiteY1" fmla="*/ 145143 h 290286"/>
              <a:gd name="connsiteX2" fmla="*/ 333829 w 537029"/>
              <a:gd name="connsiteY2" fmla="*/ 145143 h 290286"/>
              <a:gd name="connsiteX3" fmla="*/ 435429 w 537029"/>
              <a:gd name="connsiteY3" fmla="*/ 174172 h 290286"/>
              <a:gd name="connsiteX4" fmla="*/ 478972 w 537029"/>
              <a:gd name="connsiteY4" fmla="*/ 275772 h 290286"/>
              <a:gd name="connsiteX5" fmla="*/ 493486 w 537029"/>
              <a:gd name="connsiteY5" fmla="*/ 87086 h 290286"/>
              <a:gd name="connsiteX6" fmla="*/ 537029 w 537029"/>
              <a:gd name="connsiteY6" fmla="*/ 0 h 290286"/>
              <a:gd name="connsiteX7" fmla="*/ 537029 w 537029"/>
              <a:gd name="connsiteY7" fmla="*/ 0 h 290286"/>
              <a:gd name="connsiteX8" fmla="*/ 537029 w 537029"/>
              <a:gd name="connsiteY8" fmla="*/ 0 h 290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7029" h="290286">
                <a:moveTo>
                  <a:pt x="0" y="145143"/>
                </a:moveTo>
                <a:lnTo>
                  <a:pt x="217715" y="145143"/>
                </a:lnTo>
                <a:cubicBezTo>
                  <a:pt x="273353" y="145143"/>
                  <a:pt x="297543" y="140305"/>
                  <a:pt x="333829" y="145143"/>
                </a:cubicBezTo>
                <a:cubicBezTo>
                  <a:pt x="370115" y="149981"/>
                  <a:pt x="411239" y="152401"/>
                  <a:pt x="435429" y="174172"/>
                </a:cubicBezTo>
                <a:cubicBezTo>
                  <a:pt x="459619" y="195943"/>
                  <a:pt x="469296" y="290286"/>
                  <a:pt x="478972" y="275772"/>
                </a:cubicBezTo>
                <a:cubicBezTo>
                  <a:pt x="488648" y="261258"/>
                  <a:pt x="483810" y="133048"/>
                  <a:pt x="493486" y="87086"/>
                </a:cubicBezTo>
                <a:cubicBezTo>
                  <a:pt x="503162" y="41124"/>
                  <a:pt x="537029" y="0"/>
                  <a:pt x="537029" y="0"/>
                </a:cubicBezTo>
                <a:lnTo>
                  <a:pt x="537029" y="0"/>
                </a:lnTo>
                <a:lnTo>
                  <a:pt x="537029" y="0"/>
                </a:ln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/>
          <p:cNvSpPr txBox="1"/>
          <p:nvPr/>
        </p:nvSpPr>
        <p:spPr>
          <a:xfrm>
            <a:off x="5652120" y="3284984"/>
            <a:ext cx="504056" cy="276999"/>
          </a:xfrm>
          <a:prstGeom prst="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dirty="0" smtClean="0">
                <a:solidFill>
                  <a:schemeClr val="bg1"/>
                </a:solidFill>
              </a:rPr>
              <a:t>XXS</a:t>
            </a:r>
            <a:endParaRPr lang="fr-FR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1990</TotalTime>
  <Words>22</Words>
  <Application>Microsoft Office PowerPoint</Application>
  <PresentationFormat>Affichage à l'écran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Apex</vt:lpstr>
      <vt:lpstr>Plans Bike &amp; Run XXS-XS-S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Amazing Day by REA  2025</dc:title>
  <dc:creator>EPS</dc:creator>
  <dc:description>Plans Bike &amp; Run XXS-XS-S</dc:description>
  <cp:lastModifiedBy>EPS</cp:lastModifiedBy>
  <cp:revision>173</cp:revision>
  <cp:lastPrinted>2024-12-27T14:02:48Z</cp:lastPrinted>
  <dcterms:created xsi:type="dcterms:W3CDTF">2021-12-30T17:35:48Z</dcterms:created>
  <dcterms:modified xsi:type="dcterms:W3CDTF">2025-01-03T22:48:50Z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Amazing Day by REA  2025</vt:lpwstr>
  </property>
  <property fmtid="{D5CDD505-2E9C-101B-9397-08002B2CF9AE}" pid="3" name="SlideDescription">
    <vt:lpwstr>Plans Bike &amp; Run XXS-XS-S</vt:lpwstr>
  </property>
</Properties>
</file>