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B7A52-0C2B-4CC6-8608-620EAE7058B2}" type="datetimeFigureOut">
              <a:rPr lang="fr-FR" smtClean="0"/>
              <a:t>17/01/2023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CDC0C3-EF1A-4C5A-848A-D45FEEDBEC7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cd7007f57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0" name="Google Shape;130;gcd7007f57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Titre et contenu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cd7007f57d_0_0"/>
          <p:cNvSpPr txBox="1">
            <a:spLocks noGrp="1"/>
          </p:cNvSpPr>
          <p:nvPr>
            <p:ph type="title"/>
          </p:nvPr>
        </p:nvSpPr>
        <p:spPr>
          <a:xfrm>
            <a:off x="3120150" y="251019"/>
            <a:ext cx="2903700" cy="597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 sz="1800" dirty="0"/>
              <a:t>Programme </a:t>
            </a:r>
            <a:r>
              <a:rPr lang="fr-FR" sz="1800" dirty="0" smtClean="0"/>
              <a:t>20 mai</a:t>
            </a:r>
            <a:endParaRPr sz="1800" dirty="0"/>
          </a:p>
        </p:txBody>
      </p:sp>
      <p:graphicFrame>
        <p:nvGraphicFramePr>
          <p:cNvPr id="133" name="Google Shape;133;gcd7007f57d_0_0"/>
          <p:cNvGraphicFramePr/>
          <p:nvPr/>
        </p:nvGraphicFramePr>
        <p:xfrm>
          <a:off x="339637" y="1466355"/>
          <a:ext cx="8512325" cy="42855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020700"/>
                <a:gridCol w="911675"/>
                <a:gridCol w="1020700"/>
                <a:gridCol w="1030600"/>
                <a:gridCol w="812575"/>
                <a:gridCol w="808850"/>
                <a:gridCol w="1093800"/>
                <a:gridCol w="921575"/>
                <a:gridCol w="891850"/>
              </a:tblGrid>
              <a:tr h="9632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/>
                        <a:t> </a:t>
                      </a:r>
                      <a:endParaRPr lang="fr-FR" sz="1400" u="none" strike="noStrike" cap="none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Epreuve</a:t>
                      </a:r>
                      <a:endParaRPr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Aire transition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Ouverture parc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0" i="0" u="none" strike="noStrike" cap="none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Fermeture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Aire d’Appel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0" i="0" u="none" strike="noStrike" cap="none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Départ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Fin évacuation vélo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0" i="0" u="none" strike="noStrike" cap="none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Podium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0" i="0" u="none" strike="noStrike" cap="none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Distance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04025"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 M</a:t>
                      </a:r>
                    </a:p>
                    <a:p>
                      <a:pPr algn="ctr"/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1 et 2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8h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8h4</a:t>
                      </a:r>
                      <a:r>
                        <a:rPr lang="fr-FR" baseline="0" dirty="0" smtClean="0"/>
                        <a:t>5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8h55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9h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13h00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13h00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 1.5</a:t>
                      </a:r>
                    </a:p>
                    <a:p>
                      <a:pPr algn="ctr"/>
                      <a:r>
                        <a:rPr lang="fr-FR" dirty="0" smtClean="0"/>
                        <a:t>40</a:t>
                      </a:r>
                    </a:p>
                    <a:p>
                      <a:pPr algn="ctr"/>
                      <a:r>
                        <a:rPr lang="fr-FR" dirty="0" smtClean="0"/>
                        <a:t>10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73175"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L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1 et 2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8h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8h45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8h55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9h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18h00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15h00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2.3</a:t>
                      </a:r>
                    </a:p>
                    <a:p>
                      <a:pPr algn="ctr"/>
                      <a:r>
                        <a:rPr lang="fr-FR" dirty="0" smtClean="0"/>
                        <a:t>80</a:t>
                      </a:r>
                    </a:p>
                    <a:p>
                      <a:pPr algn="ctr"/>
                      <a:r>
                        <a:rPr lang="fr-FR" dirty="0" smtClean="0"/>
                        <a:t>16</a:t>
                      </a:r>
                      <a:endParaRPr lang="fr-FR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73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dirty="0" smtClean="0"/>
                        <a:t>Tri kids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0" i="0" u="none" strike="noStrike" cap="none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dirty="0" smtClean="0"/>
                        <a:t>15h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0" i="0" u="none" strike="noStrike" cap="none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15h20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0" i="0" u="none" strike="noStrike" cap="none" dirty="0" smtClean="0">
                        <a:solidFill>
                          <a:srgbClr val="000000"/>
                        </a:solidFill>
                        <a:latin typeface="+mn-lt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 smtClean="0">
                          <a:solidFill>
                            <a:srgbClr val="000000"/>
                          </a:solidFill>
                          <a:latin typeface="+mn-lt"/>
                          <a:ea typeface="Arial"/>
                          <a:cs typeface="Arial"/>
                          <a:sym typeface="Arial"/>
                        </a:rPr>
                        <a:t>15h25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dirty="0" smtClean="0"/>
                        <a:t>15h30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0" i="0" u="none" strike="noStrike" cap="none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16h15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b="0" i="0" u="none" strike="noStrike" cap="none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i="0" u="none" strike="noStrike" cap="none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16h15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0.1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2.5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1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73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Tri 'Noc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1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20h30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21h05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21h10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21h15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22h45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400" u="none" strike="noStrike" cap="none" dirty="0" smtClean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xx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0.4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12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u="none" strike="noStrike" cap="none" dirty="0" smtClean="0"/>
                        <a:t>1.5</a:t>
                      </a:r>
                      <a:endParaRPr sz="1400" u="none" strike="noStrike" cap="none" dirty="0"/>
                    </a:p>
                  </a:txBody>
                  <a:tcPr marL="95250" marR="95250" marT="95250" marB="952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34" name="Google Shape;134;gcd7007f57d_0_0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gcd7007f57d_0_0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</TotalTime>
  <Words>68</Words>
  <Application>Microsoft Office PowerPoint</Application>
  <PresentationFormat>Affichage à l'écran (4:3)</PresentationFormat>
  <Paragraphs>93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Programme 20 mai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Dossier Technique récent</dc:title>
  <dc:creator>Romane Boyé</dc:creator>
  <dc:description>Programme 20 mai</dc:description>
  <cp:lastModifiedBy>EPS</cp:lastModifiedBy>
  <cp:revision>116</cp:revision>
  <dcterms:created xsi:type="dcterms:W3CDTF">2019-11-27T19:28:46Z</dcterms:created>
  <dcterms:modified xsi:type="dcterms:W3CDTF">2023-01-17T14:59:56Z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Dossier Technique récent</vt:lpwstr>
  </property>
  <property fmtid="{D5CDD505-2E9C-101B-9397-08002B2CF9AE}" pid="3" name="SlideDescription">
    <vt:lpwstr>Programme 20 mai</vt:lpwstr>
  </property>
</Properties>
</file>